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2" r:id="rId2"/>
    <p:sldId id="257" r:id="rId3"/>
    <p:sldId id="292" r:id="rId4"/>
    <p:sldId id="282" r:id="rId5"/>
    <p:sldId id="281" r:id="rId6"/>
    <p:sldId id="298" r:id="rId7"/>
    <p:sldId id="306" r:id="rId8"/>
    <p:sldId id="289" r:id="rId9"/>
    <p:sldId id="300" r:id="rId10"/>
    <p:sldId id="301" r:id="rId11"/>
    <p:sldId id="310" r:id="rId12"/>
    <p:sldId id="302" r:id="rId13"/>
    <p:sldId id="307" r:id="rId14"/>
    <p:sldId id="308" r:id="rId15"/>
    <p:sldId id="309" r:id="rId16"/>
    <p:sldId id="275" r:id="rId17"/>
    <p:sldId id="263" r:id="rId18"/>
    <p:sldId id="297" r:id="rId19"/>
    <p:sldId id="287" r:id="rId20"/>
    <p:sldId id="294" r:id="rId21"/>
    <p:sldId id="268" r:id="rId22"/>
    <p:sldId id="269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6600"/>
    <a:srgbClr val="FFCCFF"/>
    <a:srgbClr val="FFFF99"/>
    <a:srgbClr val="00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over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cover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>
    <p:cover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cover dir="u"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t="2513" b="43453"/>
          <a:stretch>
            <a:fillRect/>
          </a:stretch>
        </p:blipFill>
        <p:spPr bwMode="auto">
          <a:xfrm>
            <a:off x="0" y="0"/>
            <a:ext cx="91440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0" y="4648200"/>
            <a:ext cx="9144000" cy="2209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6248400"/>
            <a:ext cx="8534400" cy="457200"/>
          </a:xfrm>
        </p:spPr>
        <p:txBody>
          <a:bodyPr>
            <a:normAutofit/>
          </a:bodyPr>
          <a:lstStyle/>
          <a:p>
            <a:pPr algn="ctr"/>
            <a:r>
              <a:rPr lang="en-US" sz="1500" b="1" cap="none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CATECHETICAL TEXTBOOK SERIES OF THE SYRO - MALABAR CHURCH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 rot="16200000">
            <a:off x="-1752601" y="1981200"/>
            <a:ext cx="4572000" cy="6096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normalizeH="0" baseline="0" noProof="0" dirty="0">
                <a:solidFill>
                  <a:srgbClr val="FFFF00"/>
                </a:solidFill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ON THE PATH OF SALVATION - 2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4800600"/>
            <a:ext cx="8534400" cy="1828800"/>
          </a:xfrm>
          <a:prstGeom prst="rect">
            <a:avLst/>
          </a:prstGeom>
        </p:spPr>
        <p:txBody>
          <a:bodyPr vert="horz" anchor="t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500" b="1" i="0" u="none" strike="noStrike" kern="1200" cap="none" spc="0" normalizeH="0" baseline="0" noProof="0" dirty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Cooper Std Black" pitchFamily="18" charset="0"/>
                <a:ea typeface="+mj-ea"/>
                <a:cs typeface="Times New Roman" pitchFamily="18" charset="0"/>
              </a:rPr>
              <a:t>GOD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dirty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latin typeface="Cooper Std Black" pitchFamily="18" charset="0"/>
                <a:ea typeface="+mj-ea"/>
                <a:cs typeface="Times New Roman" pitchFamily="18" charset="0"/>
              </a:rPr>
              <a:t>THE SAVIOUR</a:t>
            </a:r>
            <a:endParaRPr kumimoji="0" lang="en-US" sz="4500" b="1" i="0" u="none" strike="noStrike" kern="1200" cap="none" spc="0" normalizeH="0" baseline="0" noProof="0" dirty="0">
              <a:ln w="28575">
                <a:solidFill>
                  <a:schemeClr val="bg1"/>
                </a:solidFill>
              </a:ln>
              <a:solidFill>
                <a:srgbClr val="FF0000"/>
              </a:solidFill>
              <a:effectLst/>
              <a:uLnTx/>
              <a:uFillTx/>
              <a:latin typeface="Cooper Std Black" pitchFamily="18" charset="0"/>
              <a:ea typeface="+mj-ea"/>
              <a:cs typeface="Arial" pitchFamily="34" charset="0"/>
            </a:endParaRPr>
          </a:p>
        </p:txBody>
      </p:sp>
      <p:sp>
        <p:nvSpPr>
          <p:cNvPr id="9" name="Chord 8"/>
          <p:cNvSpPr/>
          <p:nvPr/>
        </p:nvSpPr>
        <p:spPr>
          <a:xfrm rot="1474083">
            <a:off x="8018000" y="5345893"/>
            <a:ext cx="1765689" cy="1199332"/>
          </a:xfrm>
          <a:prstGeom prst="chord">
            <a:avLst>
              <a:gd name="adj1" fmla="val 2689439"/>
              <a:gd name="adj2" fmla="val 161592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8382000" y="5334000"/>
            <a:ext cx="6858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b="1" dirty="0">
                <a:latin typeface="Cooper Std Black" pitchFamily="18" charset="0"/>
              </a:rPr>
              <a:t>2</a:t>
            </a: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 cstate="print"/>
          <a:srcRect t="2475" b="43453"/>
          <a:stretch>
            <a:fillRect/>
          </a:stretch>
        </p:blipFill>
        <p:spPr bwMode="auto">
          <a:xfrm>
            <a:off x="762000" y="0"/>
            <a:ext cx="75438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267.jpg"/>
          <p:cNvPicPr>
            <a:picLocks noChangeAspect="1" noChangeArrowheads="1"/>
          </p:cNvPicPr>
          <p:nvPr/>
        </p:nvPicPr>
        <p:blipFill>
          <a:blip r:embed="rId2" cstate="print"/>
          <a:srcRect l="5886" r="581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Rounded Rectangle 5"/>
          <p:cNvSpPr/>
          <p:nvPr/>
        </p:nvSpPr>
        <p:spPr>
          <a:xfrm>
            <a:off x="228600" y="304800"/>
            <a:ext cx="8686800" cy="12954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09600" y="457200"/>
            <a:ext cx="7924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According to the instruction of the angels, the wise men returned without going back to Herod. King Herod knew he had been tricked by the wise men. 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:\Users\user\Downloads\wise-men-will-seek-him.jpg"/>
          <p:cNvPicPr>
            <a:picLocks noChangeAspect="1" noChangeArrowheads="1"/>
          </p:cNvPicPr>
          <p:nvPr/>
        </p:nvPicPr>
        <p:blipFill>
          <a:blip r:embed="rId2" cstate="print"/>
          <a:srcRect t="18750" b="187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Rounded Rectangle 5"/>
          <p:cNvSpPr/>
          <p:nvPr/>
        </p:nvSpPr>
        <p:spPr>
          <a:xfrm>
            <a:off x="381000" y="5334000"/>
            <a:ext cx="8382000" cy="12954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09600" y="5638800"/>
            <a:ext cx="807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Then he got angry and ordered to kill all the male</a:t>
            </a:r>
          </a:p>
          <a:p>
            <a:pPr algn="ctr"/>
            <a:r>
              <a:rPr lang="en-US" sz="2000" b="1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babies in Bethlehem who were below two years of age.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user\Desktop\8999333654_bc5f799cdd_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281189" cy="6858000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6" name="Rounded Rectangle 5"/>
          <p:cNvSpPr/>
          <p:nvPr/>
        </p:nvSpPr>
        <p:spPr>
          <a:xfrm>
            <a:off x="228600" y="4724400"/>
            <a:ext cx="8686800" cy="19050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09600" y="4876800"/>
            <a:ext cx="79248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00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An angel appeared to Joseph in a dream and told him of</a:t>
            </a:r>
          </a:p>
          <a:p>
            <a:pPr algn="ctr"/>
            <a:r>
              <a:rPr lang="en-US" sz="2300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Herod's decision to kill child Jesus. Joseph woke up from</a:t>
            </a:r>
          </a:p>
          <a:p>
            <a:pPr algn="ctr"/>
            <a:r>
              <a:rPr lang="en-US" sz="2300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sleep and took Mary and child Jesus and fled to Egypt.</a:t>
            </a:r>
          </a:p>
          <a:p>
            <a:pPr algn="ctr"/>
            <a:r>
              <a:rPr lang="en-US" sz="2300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Thus Jesus was saved from Herod's hands.</a:t>
            </a:r>
          </a:p>
        </p:txBody>
      </p:sp>
      <p:pic>
        <p:nvPicPr>
          <p:cNvPr id="9218" name="Picture 2" descr="C:\Users\user\Desktop\RH-JosephAndAngel_12.jpg"/>
          <p:cNvPicPr>
            <a:picLocks noChangeAspect="1" noChangeArrowheads="1"/>
          </p:cNvPicPr>
          <p:nvPr/>
        </p:nvPicPr>
        <p:blipFill>
          <a:blip r:embed="rId3" cstate="print"/>
          <a:srcRect r="20642"/>
          <a:stretch>
            <a:fillRect/>
          </a:stretch>
        </p:blipFill>
        <p:spPr bwMode="auto">
          <a:xfrm>
            <a:off x="4091473" y="0"/>
            <a:ext cx="5052527" cy="4343400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ounded Rectangle 5"/>
          <p:cNvSpPr/>
          <p:nvPr/>
        </p:nvSpPr>
        <p:spPr>
          <a:xfrm>
            <a:off x="228600" y="3048000"/>
            <a:ext cx="8686800" cy="1905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85800" y="3352800"/>
            <a:ext cx="792480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The church celebrates the Feast of the Innocents on</a:t>
            </a:r>
          </a:p>
          <a:p>
            <a:pPr algn="ctr"/>
            <a:r>
              <a:rPr lang="en-US" sz="2500" b="1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28th</a:t>
            </a:r>
            <a:r>
              <a:rPr lang="en-US" sz="2500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500" b="1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December, </a:t>
            </a:r>
            <a:r>
              <a:rPr lang="en-US" sz="2500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in order to remember the</a:t>
            </a:r>
          </a:p>
          <a:p>
            <a:pPr algn="ctr"/>
            <a:r>
              <a:rPr lang="en-US" sz="2500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children who were killed by Herod.</a:t>
            </a:r>
          </a:p>
        </p:txBody>
      </p:sp>
      <p:pic>
        <p:nvPicPr>
          <p:cNvPr id="10242" name="Picture 2" descr="C:\Users\user\Desktop\baby-top-banne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1447800"/>
            <a:ext cx="7315200" cy="1689070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C:\Users\user\Desktop\dream of st joseph angel messenger.jpg"/>
          <p:cNvPicPr>
            <a:picLocks noChangeAspect="1" noChangeArrowheads="1"/>
          </p:cNvPicPr>
          <p:nvPr/>
        </p:nvPicPr>
        <p:blipFill>
          <a:blip r:embed="rId2" cstate="print"/>
          <a:srcRect r="29324"/>
          <a:stretch>
            <a:fillRect/>
          </a:stretch>
        </p:blipFill>
        <p:spPr bwMode="auto">
          <a:xfrm>
            <a:off x="3581400" y="0"/>
            <a:ext cx="5562600" cy="6863895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6" name="Rounded Rectangle 5"/>
          <p:cNvSpPr/>
          <p:nvPr/>
        </p:nvSpPr>
        <p:spPr>
          <a:xfrm>
            <a:off x="228600" y="4572000"/>
            <a:ext cx="8686800" cy="22098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09600" y="4689664"/>
            <a:ext cx="7924800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When Herod died the angel again</a:t>
            </a:r>
          </a:p>
          <a:p>
            <a:pPr algn="ctr"/>
            <a:r>
              <a:rPr lang="en-US" sz="2500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appeared to Joseph in a dream.</a:t>
            </a:r>
          </a:p>
          <a:p>
            <a:pPr algn="ctr"/>
            <a:r>
              <a:rPr lang="en-US" sz="2500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The angel asked him to come back</a:t>
            </a:r>
          </a:p>
          <a:p>
            <a:pPr algn="ctr"/>
            <a:r>
              <a:rPr lang="en-US" sz="2500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to the land of Israel along with Mary</a:t>
            </a:r>
          </a:p>
          <a:p>
            <a:pPr algn="ctr"/>
            <a:r>
              <a:rPr lang="en-US" sz="2500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and child. He did so.</a:t>
            </a:r>
          </a:p>
        </p:txBody>
      </p:sp>
      <p:pic>
        <p:nvPicPr>
          <p:cNvPr id="7" name="Picture 3" descr="C:\Users\user\Desktop\Mary-And-Josep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457200"/>
            <a:ext cx="2774720" cy="2144264"/>
          </a:xfrm>
          <a:prstGeom prst="cloudCallout">
            <a:avLst>
              <a:gd name="adj1" fmla="val 56794"/>
              <a:gd name="adj2" fmla="val 86116"/>
            </a:avLst>
          </a:prstGeom>
          <a:ln>
            <a:noFill/>
          </a:ln>
          <a:effectLst/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user\Desktop\Heilige_Familie_Chromolithographie_c_19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4181332"/>
          </a:xfrm>
          <a:prstGeom prst="rect">
            <a:avLst/>
          </a:prstGeom>
          <a:noFill/>
        </p:spPr>
      </p:pic>
      <p:sp>
        <p:nvSpPr>
          <p:cNvPr id="7" name="Rounded Rectangle 6"/>
          <p:cNvSpPr/>
          <p:nvPr/>
        </p:nvSpPr>
        <p:spPr>
          <a:xfrm>
            <a:off x="228600" y="4038600"/>
            <a:ext cx="8686800" cy="1066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Horizontal Scroll 5"/>
          <p:cNvSpPr/>
          <p:nvPr/>
        </p:nvSpPr>
        <p:spPr>
          <a:xfrm>
            <a:off x="228600" y="5257800"/>
            <a:ext cx="8686800" cy="1219200"/>
          </a:xfrm>
          <a:prstGeom prst="horizontalScroll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09600" y="4114800"/>
            <a:ext cx="79248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>
                <a:latin typeface="Arial" pitchFamily="34" charset="0"/>
                <a:cs typeface="Arial" pitchFamily="34" charset="0"/>
              </a:rPr>
              <a:t>They went to </a:t>
            </a:r>
            <a:r>
              <a:rPr lang="en-US" sz="25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Nazareth </a:t>
            </a:r>
            <a:r>
              <a:rPr lang="en-US" sz="2500" b="1" dirty="0">
                <a:latin typeface="Arial" pitchFamily="34" charset="0"/>
                <a:cs typeface="Arial" pitchFamily="34" charset="0"/>
              </a:rPr>
              <a:t>and stayed there.</a:t>
            </a:r>
          </a:p>
          <a:p>
            <a:pPr algn="ctr"/>
            <a:r>
              <a:rPr lang="en-US" sz="2500" b="1" dirty="0">
                <a:latin typeface="Arial" pitchFamily="34" charset="0"/>
                <a:cs typeface="Arial" pitchFamily="34" charset="0"/>
              </a:rPr>
              <a:t>Thus Jesus was called </a:t>
            </a:r>
            <a:r>
              <a:rPr lang="en-US" sz="25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"Nazarene".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19200" y="5638800"/>
            <a:ext cx="79248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Jesus,  the Nazarene, </a:t>
            </a:r>
            <a:r>
              <a:rPr lang="en-US" sz="2500" b="1" dirty="0">
                <a:latin typeface="Arial" pitchFamily="34" charset="0"/>
                <a:cs typeface="Arial" pitchFamily="34" charset="0"/>
              </a:rPr>
              <a:t>the king of the Jews.</a:t>
            </a:r>
          </a:p>
        </p:txBody>
      </p:sp>
      <p:pic>
        <p:nvPicPr>
          <p:cNvPr id="1027" name="Picture 3" descr="C:\Users\user\Desktop\Jesus-Andrew-Synagogue-jesus-of-nazareth-28912418-431-3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5250906"/>
            <a:ext cx="1600200" cy="1236348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16-Point Star 7"/>
          <p:cNvSpPr/>
          <p:nvPr/>
        </p:nvSpPr>
        <p:spPr>
          <a:xfrm>
            <a:off x="4343400" y="457200"/>
            <a:ext cx="4038600" cy="4038600"/>
          </a:xfrm>
          <a:prstGeom prst="star16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609600" y="152400"/>
            <a:ext cx="7924800" cy="6553200"/>
          </a:xfrm>
          <a:prstGeom prst="ellipse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819400" y="1294686"/>
            <a:ext cx="541020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The wise may bring their learning,</a:t>
            </a:r>
          </a:p>
          <a:p>
            <a:r>
              <a:rPr lang="en-US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The rich may bring their gold;</a:t>
            </a:r>
          </a:p>
          <a:p>
            <a:r>
              <a:rPr lang="en-US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And some may bring their greatness,</a:t>
            </a:r>
          </a:p>
          <a:p>
            <a:r>
              <a:rPr lang="en-US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And glories new and old;</a:t>
            </a:r>
          </a:p>
          <a:p>
            <a:r>
              <a:rPr lang="en-US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We too would bring our treasures</a:t>
            </a:r>
          </a:p>
          <a:p>
            <a:r>
              <a:rPr lang="en-US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To offer to the King.</a:t>
            </a:r>
          </a:p>
          <a:p>
            <a:r>
              <a:rPr lang="en-US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We have no wealth nor wisdom;</a:t>
            </a:r>
          </a:p>
          <a:p>
            <a:r>
              <a:rPr lang="en-US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What shall we children bring?</a:t>
            </a:r>
          </a:p>
          <a:p>
            <a:r>
              <a:rPr lang="en-US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	</a:t>
            </a:r>
          </a:p>
          <a:p>
            <a:r>
              <a:rPr lang="en-US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We'll bring the little duties,</a:t>
            </a:r>
          </a:p>
          <a:p>
            <a:r>
              <a:rPr lang="en-US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We have to do each day,</a:t>
            </a:r>
          </a:p>
          <a:p>
            <a:r>
              <a:rPr lang="en-US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We'll try our best to please him</a:t>
            </a:r>
          </a:p>
          <a:p>
            <a:r>
              <a:rPr lang="en-US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At home, at school, at play.</a:t>
            </a:r>
          </a:p>
          <a:p>
            <a:r>
              <a:rPr lang="en-US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And these shall be the treasures</a:t>
            </a:r>
          </a:p>
          <a:p>
            <a:r>
              <a:rPr lang="en-US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We offer to the King,</a:t>
            </a:r>
          </a:p>
          <a:p>
            <a:r>
              <a:rPr lang="en-US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And these are gifts that even </a:t>
            </a:r>
          </a:p>
          <a:p>
            <a:r>
              <a:rPr lang="en-US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The poorest child can bring.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86000" y="512058"/>
            <a:ext cx="45720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00B050"/>
                </a:solidFill>
                <a:latin typeface="Cooper Std Black" pitchFamily="18" charset="0"/>
                <a:cs typeface="Times New Roman" pitchFamily="18" charset="0"/>
              </a:rPr>
              <a:t>LET US SING</a:t>
            </a:r>
          </a:p>
        </p:txBody>
      </p:sp>
      <p:pic>
        <p:nvPicPr>
          <p:cNvPr id="6147" name="Picture 3" descr="C:\Users\user\Desktop\Bitmap in Lesson7.cd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2286000"/>
            <a:ext cx="1752600" cy="2617593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ounded Rectangle 21"/>
          <p:cNvSpPr/>
          <p:nvPr/>
        </p:nvSpPr>
        <p:spPr>
          <a:xfrm>
            <a:off x="228600" y="533400"/>
            <a:ext cx="8686800" cy="6019800"/>
          </a:xfrm>
          <a:prstGeom prst="roundRect">
            <a:avLst>
              <a:gd name="adj" fmla="val 10878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6934200" y="3124200"/>
            <a:ext cx="706055" cy="997352"/>
          </a:xfrm>
          <a:custGeom>
            <a:avLst/>
            <a:gdLst>
              <a:gd name="connsiteX0" fmla="*/ 57873 w 706055"/>
              <a:gd name="connsiteY0" fmla="*/ 997352 h 997352"/>
              <a:gd name="connsiteX1" fmla="*/ 69448 w 706055"/>
              <a:gd name="connsiteY1" fmla="*/ 233423 h 997352"/>
              <a:gd name="connsiteX2" fmla="*/ 474562 w 706055"/>
              <a:gd name="connsiteY2" fmla="*/ 106101 h 997352"/>
              <a:gd name="connsiteX3" fmla="*/ 706055 w 706055"/>
              <a:gd name="connsiteY3" fmla="*/ 870030 h 997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6055" h="997352">
                <a:moveTo>
                  <a:pt x="57873" y="997352"/>
                </a:moveTo>
                <a:cubicBezTo>
                  <a:pt x="28936" y="689658"/>
                  <a:pt x="0" y="381965"/>
                  <a:pt x="69448" y="233423"/>
                </a:cubicBezTo>
                <a:cubicBezTo>
                  <a:pt x="138896" y="84881"/>
                  <a:pt x="368461" y="0"/>
                  <a:pt x="474562" y="106101"/>
                </a:cubicBezTo>
                <a:cubicBezTo>
                  <a:pt x="580663" y="212202"/>
                  <a:pt x="643359" y="541116"/>
                  <a:pt x="706055" y="870030"/>
                </a:cubicBezTo>
              </a:path>
            </a:pathLst>
          </a:custGeom>
          <a:ln w="7620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914400" y="1066800"/>
            <a:ext cx="7315200" cy="838200"/>
          </a:xfrm>
        </p:spPr>
        <p:txBody>
          <a:bodyPr>
            <a:noAutofit/>
          </a:bodyPr>
          <a:lstStyle/>
          <a:p>
            <a:pPr algn="ctr"/>
            <a:r>
              <a:rPr lang="en-US" sz="3000" cap="none" dirty="0">
                <a:solidFill>
                  <a:srgbClr val="FF0000"/>
                </a:solidFill>
                <a:effectLst/>
                <a:latin typeface="Cooper Std Black" pitchFamily="18" charset="0"/>
                <a:cs typeface="Times New Roman" pitchFamily="18" charset="0"/>
              </a:rPr>
              <a:t>Pick up the letters from the word</a:t>
            </a:r>
            <a:br>
              <a:rPr lang="en-US" sz="3000" cap="none" dirty="0">
                <a:solidFill>
                  <a:srgbClr val="FF0000"/>
                </a:solidFill>
                <a:effectLst/>
                <a:latin typeface="Cooper Std Black" pitchFamily="18" charset="0"/>
                <a:cs typeface="Times New Roman" pitchFamily="18" charset="0"/>
              </a:rPr>
            </a:br>
            <a:r>
              <a:rPr lang="en-US" sz="3000" cap="none" dirty="0">
                <a:solidFill>
                  <a:srgbClr val="FF0000"/>
                </a:solidFill>
                <a:effectLst/>
                <a:latin typeface="Cooper Std Black" pitchFamily="18" charset="0"/>
                <a:cs typeface="Times New Roman" pitchFamily="18" charset="0"/>
              </a:rPr>
              <a:t>bag and complete the words</a:t>
            </a:r>
            <a:endParaRPr lang="en-US" sz="3000" cap="none" dirty="0"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609600" y="2819400"/>
            <a:ext cx="1828800" cy="914400"/>
            <a:chOff x="609600" y="2819400"/>
            <a:chExt cx="1828800" cy="914400"/>
          </a:xfrm>
        </p:grpSpPr>
        <p:sp>
          <p:nvSpPr>
            <p:cNvPr id="9" name="Oval 8"/>
            <p:cNvSpPr/>
            <p:nvPr/>
          </p:nvSpPr>
          <p:spPr>
            <a:xfrm>
              <a:off x="1066800" y="2819400"/>
              <a:ext cx="914400" cy="914400"/>
            </a:xfrm>
            <a:prstGeom prst="ellipse">
              <a:avLst/>
            </a:prstGeom>
            <a:solidFill>
              <a:srgbClr val="006600"/>
            </a:solidFill>
            <a:ln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609600" y="3048000"/>
              <a:ext cx="1828800" cy="457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000" dirty="0">
                  <a:solidFill>
                    <a:sysClr val="windowText" lastClr="000000"/>
                  </a:solidFill>
                  <a:latin typeface="Arial" pitchFamily="34" charset="0"/>
                  <a:cs typeface="Arial" pitchFamily="34" charset="0"/>
                </a:rPr>
                <a:t>M</a:t>
              </a:r>
              <a:r>
                <a:rPr lang="en-US" sz="3000" dirty="0">
                  <a:solidFill>
                    <a:srgbClr val="FF00FF"/>
                  </a:solidFill>
                  <a:latin typeface="Arial" pitchFamily="34" charset="0"/>
                  <a:cs typeface="Arial" pitchFamily="34" charset="0"/>
                </a:rPr>
                <a:t>y</a:t>
              </a:r>
              <a:r>
                <a:rPr lang="en-US" sz="3000" dirty="0">
                  <a:solidFill>
                    <a:sysClr val="windowText" lastClr="000000"/>
                  </a:solidFill>
                  <a:latin typeface="Arial" pitchFamily="34" charset="0"/>
                  <a:cs typeface="Arial" pitchFamily="34" charset="0"/>
                </a:rPr>
                <a:t>rrh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133600" y="4267200"/>
            <a:ext cx="1828800" cy="914400"/>
            <a:chOff x="609600" y="2819400"/>
            <a:chExt cx="1828800" cy="914400"/>
          </a:xfrm>
        </p:grpSpPr>
        <p:sp>
          <p:nvSpPr>
            <p:cNvPr id="15" name="Oval 14"/>
            <p:cNvSpPr/>
            <p:nvPr/>
          </p:nvSpPr>
          <p:spPr>
            <a:xfrm>
              <a:off x="1066800" y="2819400"/>
              <a:ext cx="914400" cy="914400"/>
            </a:xfrm>
            <a:prstGeom prst="ellipse">
              <a:avLst/>
            </a:prstGeom>
            <a:solidFill>
              <a:srgbClr val="006600"/>
            </a:solidFill>
            <a:ln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609600" y="3048000"/>
              <a:ext cx="1828800" cy="457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000" dirty="0">
                  <a:solidFill>
                    <a:sysClr val="windowText" lastClr="000000"/>
                  </a:solidFill>
                  <a:latin typeface="Arial" pitchFamily="34" charset="0"/>
                  <a:cs typeface="Arial" pitchFamily="34" charset="0"/>
                </a:rPr>
                <a:t>Ince</a:t>
              </a:r>
              <a:r>
                <a:rPr lang="en-US" sz="3000" dirty="0">
                  <a:solidFill>
                    <a:srgbClr val="FF00FF"/>
                  </a:solidFill>
                  <a:latin typeface="Arial" pitchFamily="34" charset="0"/>
                  <a:cs typeface="Arial" pitchFamily="34" charset="0"/>
                </a:rPr>
                <a:t>n</a:t>
              </a:r>
              <a:r>
                <a:rPr lang="en-US" sz="3000" dirty="0">
                  <a:solidFill>
                    <a:sysClr val="windowText" lastClr="000000"/>
                  </a:solidFill>
                  <a:latin typeface="Arial" pitchFamily="34" charset="0"/>
                  <a:cs typeface="Arial" pitchFamily="34" charset="0"/>
                </a:rPr>
                <a:t>se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343400" y="2819400"/>
            <a:ext cx="1828800" cy="914400"/>
            <a:chOff x="609600" y="2819400"/>
            <a:chExt cx="1828800" cy="914400"/>
          </a:xfrm>
        </p:grpSpPr>
        <p:sp>
          <p:nvSpPr>
            <p:cNvPr id="18" name="Oval 17"/>
            <p:cNvSpPr/>
            <p:nvPr/>
          </p:nvSpPr>
          <p:spPr>
            <a:xfrm>
              <a:off x="1066800" y="2819400"/>
              <a:ext cx="914400" cy="914400"/>
            </a:xfrm>
            <a:prstGeom prst="ellipse">
              <a:avLst/>
            </a:prstGeom>
            <a:solidFill>
              <a:srgbClr val="006600"/>
            </a:solidFill>
            <a:ln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609600" y="3048000"/>
              <a:ext cx="1828800" cy="457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000" dirty="0">
                  <a:solidFill>
                    <a:sysClr val="windowText" lastClr="000000"/>
                  </a:solidFill>
                  <a:latin typeface="Arial" pitchFamily="34" charset="0"/>
                  <a:cs typeface="Arial" pitchFamily="34" charset="0"/>
                </a:rPr>
                <a:t>Go</a:t>
              </a:r>
              <a:r>
                <a:rPr lang="en-US" sz="3000" dirty="0">
                  <a:solidFill>
                    <a:srgbClr val="FF00FF"/>
                  </a:solidFill>
                  <a:latin typeface="Arial" pitchFamily="34" charset="0"/>
                  <a:cs typeface="Arial" pitchFamily="34" charset="0"/>
                </a:rPr>
                <a:t>l</a:t>
              </a:r>
              <a:r>
                <a:rPr lang="en-US" sz="3000" dirty="0">
                  <a:solidFill>
                    <a:sysClr val="windowText" lastClr="000000"/>
                  </a:solidFill>
                  <a:latin typeface="Arial" pitchFamily="34" charset="0"/>
                  <a:cs typeface="Arial" pitchFamily="34" charset="0"/>
                </a:rPr>
                <a:t>d</a:t>
              </a:r>
            </a:p>
          </p:txBody>
        </p:sp>
      </p:grpSp>
      <p:sp>
        <p:nvSpPr>
          <p:cNvPr id="27" name="Freeform 26"/>
          <p:cNvSpPr/>
          <p:nvPr/>
        </p:nvSpPr>
        <p:spPr>
          <a:xfrm>
            <a:off x="6528122" y="3634451"/>
            <a:ext cx="2083443" cy="2407534"/>
          </a:xfrm>
          <a:custGeom>
            <a:avLst/>
            <a:gdLst>
              <a:gd name="connsiteX0" fmla="*/ 0 w 2083443"/>
              <a:gd name="connsiteY0" fmla="*/ 69448 h 2407534"/>
              <a:gd name="connsiteX1" fmla="*/ 46298 w 2083443"/>
              <a:gd name="connsiteY1" fmla="*/ 2407534 h 2407534"/>
              <a:gd name="connsiteX2" fmla="*/ 2083443 w 2083443"/>
              <a:gd name="connsiteY2" fmla="*/ 2129741 h 2407534"/>
              <a:gd name="connsiteX3" fmla="*/ 1990845 w 2083443"/>
              <a:gd name="connsiteY3" fmla="*/ 0 h 2407534"/>
              <a:gd name="connsiteX4" fmla="*/ 0 w 2083443"/>
              <a:gd name="connsiteY4" fmla="*/ 69448 h 2407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3443" h="2407534">
                <a:moveTo>
                  <a:pt x="0" y="69448"/>
                </a:moveTo>
                <a:lnTo>
                  <a:pt x="46298" y="2407534"/>
                </a:lnTo>
                <a:lnTo>
                  <a:pt x="2083443" y="2129741"/>
                </a:lnTo>
                <a:lnTo>
                  <a:pt x="1990845" y="0"/>
                </a:lnTo>
                <a:lnTo>
                  <a:pt x="0" y="69448"/>
                </a:lnTo>
                <a:close/>
              </a:path>
            </a:pathLst>
          </a:custGeom>
          <a:solidFill>
            <a:srgbClr val="0066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6076709" y="3622876"/>
            <a:ext cx="532435" cy="2442258"/>
          </a:xfrm>
          <a:custGeom>
            <a:avLst/>
            <a:gdLst>
              <a:gd name="connsiteX0" fmla="*/ 104172 w 532435"/>
              <a:gd name="connsiteY0" fmla="*/ 0 h 2442258"/>
              <a:gd name="connsiteX1" fmla="*/ 532435 w 532435"/>
              <a:gd name="connsiteY1" fmla="*/ 46299 h 2442258"/>
              <a:gd name="connsiteX2" fmla="*/ 451413 w 532435"/>
              <a:gd name="connsiteY2" fmla="*/ 115747 h 2442258"/>
              <a:gd name="connsiteX3" fmla="*/ 509286 w 532435"/>
              <a:gd name="connsiteY3" fmla="*/ 2442258 h 2442258"/>
              <a:gd name="connsiteX4" fmla="*/ 0 w 532435"/>
              <a:gd name="connsiteY4" fmla="*/ 2210765 h 2442258"/>
              <a:gd name="connsiteX5" fmla="*/ 104172 w 532435"/>
              <a:gd name="connsiteY5" fmla="*/ 0 h 2442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2435" h="2442258">
                <a:moveTo>
                  <a:pt x="104172" y="0"/>
                </a:moveTo>
                <a:lnTo>
                  <a:pt x="532435" y="46299"/>
                </a:lnTo>
                <a:lnTo>
                  <a:pt x="451413" y="115747"/>
                </a:lnTo>
                <a:lnTo>
                  <a:pt x="509286" y="2442258"/>
                </a:lnTo>
                <a:lnTo>
                  <a:pt x="0" y="2210765"/>
                </a:lnTo>
                <a:lnTo>
                  <a:pt x="104172" y="0"/>
                </a:lnTo>
                <a:close/>
              </a:path>
            </a:pathLst>
          </a:custGeom>
          <a:solidFill>
            <a:srgbClr val="92D05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6076709" y="5717894"/>
            <a:ext cx="486137" cy="335665"/>
          </a:xfrm>
          <a:custGeom>
            <a:avLst/>
            <a:gdLst>
              <a:gd name="connsiteX0" fmla="*/ 0 w 486137"/>
              <a:gd name="connsiteY0" fmla="*/ 104172 h 335665"/>
              <a:gd name="connsiteX1" fmla="*/ 335666 w 486137"/>
              <a:gd name="connsiteY1" fmla="*/ 0 h 335665"/>
              <a:gd name="connsiteX2" fmla="*/ 486137 w 486137"/>
              <a:gd name="connsiteY2" fmla="*/ 335665 h 335665"/>
              <a:gd name="connsiteX3" fmla="*/ 0 w 486137"/>
              <a:gd name="connsiteY3" fmla="*/ 104172 h 335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6137" h="335665">
                <a:moveTo>
                  <a:pt x="0" y="104172"/>
                </a:moveTo>
                <a:lnTo>
                  <a:pt x="335666" y="0"/>
                </a:lnTo>
                <a:lnTo>
                  <a:pt x="486137" y="335665"/>
                </a:lnTo>
                <a:lnTo>
                  <a:pt x="0" y="104172"/>
                </a:lnTo>
                <a:close/>
              </a:path>
            </a:pathLst>
          </a:custGeom>
          <a:solidFill>
            <a:srgbClr val="0066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6172200" y="3505200"/>
            <a:ext cx="2372811" cy="208344"/>
          </a:xfrm>
          <a:custGeom>
            <a:avLst/>
            <a:gdLst>
              <a:gd name="connsiteX0" fmla="*/ 0 w 2372811"/>
              <a:gd name="connsiteY0" fmla="*/ 92598 h 208344"/>
              <a:gd name="connsiteX1" fmla="*/ 439838 w 2372811"/>
              <a:gd name="connsiteY1" fmla="*/ 150471 h 208344"/>
              <a:gd name="connsiteX2" fmla="*/ 347241 w 2372811"/>
              <a:gd name="connsiteY2" fmla="*/ 208344 h 208344"/>
              <a:gd name="connsiteX3" fmla="*/ 2372811 w 2372811"/>
              <a:gd name="connsiteY3" fmla="*/ 104172 h 208344"/>
              <a:gd name="connsiteX4" fmla="*/ 1967697 w 2372811"/>
              <a:gd name="connsiteY4" fmla="*/ 69448 h 208344"/>
              <a:gd name="connsiteX5" fmla="*/ 2025570 w 2372811"/>
              <a:gd name="connsiteY5" fmla="*/ 0 h 208344"/>
              <a:gd name="connsiteX6" fmla="*/ 0 w 2372811"/>
              <a:gd name="connsiteY6" fmla="*/ 92598 h 208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72811" h="208344">
                <a:moveTo>
                  <a:pt x="0" y="92598"/>
                </a:moveTo>
                <a:lnTo>
                  <a:pt x="439838" y="150471"/>
                </a:lnTo>
                <a:lnTo>
                  <a:pt x="347241" y="208344"/>
                </a:lnTo>
                <a:lnTo>
                  <a:pt x="2372811" y="104172"/>
                </a:lnTo>
                <a:lnTo>
                  <a:pt x="1967697" y="69448"/>
                </a:lnTo>
                <a:lnTo>
                  <a:pt x="2025570" y="0"/>
                </a:lnTo>
                <a:lnTo>
                  <a:pt x="0" y="92598"/>
                </a:lnTo>
                <a:close/>
              </a:path>
            </a:pathLst>
          </a:custGeom>
          <a:solidFill>
            <a:srgbClr val="92D05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7176304" y="3100086"/>
            <a:ext cx="706055" cy="997352"/>
          </a:xfrm>
          <a:custGeom>
            <a:avLst/>
            <a:gdLst>
              <a:gd name="connsiteX0" fmla="*/ 57873 w 706055"/>
              <a:gd name="connsiteY0" fmla="*/ 997352 h 997352"/>
              <a:gd name="connsiteX1" fmla="*/ 69448 w 706055"/>
              <a:gd name="connsiteY1" fmla="*/ 233423 h 997352"/>
              <a:gd name="connsiteX2" fmla="*/ 474562 w 706055"/>
              <a:gd name="connsiteY2" fmla="*/ 106101 h 997352"/>
              <a:gd name="connsiteX3" fmla="*/ 706055 w 706055"/>
              <a:gd name="connsiteY3" fmla="*/ 870030 h 997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6055" h="997352">
                <a:moveTo>
                  <a:pt x="57873" y="997352"/>
                </a:moveTo>
                <a:cubicBezTo>
                  <a:pt x="28936" y="689658"/>
                  <a:pt x="0" y="381965"/>
                  <a:pt x="69448" y="233423"/>
                </a:cubicBezTo>
                <a:cubicBezTo>
                  <a:pt x="138896" y="84881"/>
                  <a:pt x="368461" y="0"/>
                  <a:pt x="474562" y="106101"/>
                </a:cubicBezTo>
                <a:cubicBezTo>
                  <a:pt x="580663" y="212202"/>
                  <a:pt x="643359" y="541116"/>
                  <a:pt x="706055" y="870030"/>
                </a:cubicBezTo>
              </a:path>
            </a:pathLst>
          </a:custGeom>
          <a:ln w="7620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7315200" y="4038600"/>
            <a:ext cx="533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N</a:t>
            </a:r>
          </a:p>
          <a:p>
            <a:pPr algn="ctr"/>
            <a:r>
              <a:rPr lang="en-US" sz="3000" b="1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Y</a:t>
            </a:r>
          </a:p>
          <a:p>
            <a:pPr algn="ctr"/>
            <a:r>
              <a:rPr lang="en-US" sz="3000" b="1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l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loud Callout 7"/>
          <p:cNvSpPr/>
          <p:nvPr/>
        </p:nvSpPr>
        <p:spPr>
          <a:xfrm>
            <a:off x="1905000" y="1066800"/>
            <a:ext cx="4038600" cy="4038600"/>
          </a:xfrm>
          <a:prstGeom prst="cloudCallout">
            <a:avLst>
              <a:gd name="adj1" fmla="val 87502"/>
              <a:gd name="adj2" fmla="val 86861"/>
            </a:avLst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76200" y="1981200"/>
            <a:ext cx="8991600" cy="2362200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1981200"/>
            <a:ext cx="7315200" cy="838200"/>
          </a:xfrm>
        </p:spPr>
        <p:txBody>
          <a:bodyPr>
            <a:normAutofit/>
          </a:bodyPr>
          <a:lstStyle/>
          <a:p>
            <a:pPr algn="ctr"/>
            <a:r>
              <a:rPr lang="en-US" sz="3500" cap="none" dirty="0">
                <a:solidFill>
                  <a:srgbClr val="002060"/>
                </a:solidFill>
                <a:effectLst/>
                <a:latin typeface="Cooper Std Black" pitchFamily="18" charset="0"/>
                <a:cs typeface="Times New Roman" pitchFamily="18" charset="0"/>
              </a:rPr>
              <a:t>Let us pray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52400" y="2819400"/>
            <a:ext cx="6934200" cy="11430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 God, who led the humble  shepherds and </a:t>
            </a:r>
          </a:p>
          <a:p>
            <a:pPr algn="ctr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 wise men to the presence  of the</a:t>
            </a:r>
          </a:p>
          <a:p>
            <a:pPr algn="ctr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child Jesus, we praise you.</a:t>
            </a:r>
          </a:p>
        </p:txBody>
      </p:sp>
      <p:pic>
        <p:nvPicPr>
          <p:cNvPr id="7170" name="Picture 2" descr="C:\Users\user\Desktop\Lesson7.cd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1800" y="2286000"/>
            <a:ext cx="1865312" cy="3712295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Rounded Rectangle 23"/>
          <p:cNvSpPr/>
          <p:nvPr/>
        </p:nvSpPr>
        <p:spPr>
          <a:xfrm>
            <a:off x="76200" y="152400"/>
            <a:ext cx="8991600" cy="6553200"/>
          </a:xfrm>
          <a:prstGeom prst="round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685800"/>
            <a:ext cx="9144000" cy="838200"/>
          </a:xfrm>
        </p:spPr>
        <p:txBody>
          <a:bodyPr>
            <a:noAutofit/>
          </a:bodyPr>
          <a:lstStyle/>
          <a:p>
            <a:pPr algn="ctr"/>
            <a:r>
              <a:rPr lang="en-US" sz="3000" cap="none" dirty="0"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 If you arrange the star properly, you will reach a</a:t>
            </a:r>
            <a:br>
              <a:rPr lang="en-US" sz="3000" cap="none" dirty="0"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en-US" sz="3000" cap="none" dirty="0"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particular place. Can you find it out?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457200" y="2057400"/>
            <a:ext cx="1676400" cy="1600200"/>
            <a:chOff x="457200" y="2057400"/>
            <a:chExt cx="1676400" cy="1600200"/>
          </a:xfrm>
        </p:grpSpPr>
        <p:sp>
          <p:nvSpPr>
            <p:cNvPr id="22" name="5-Point Star 21"/>
            <p:cNvSpPr/>
            <p:nvPr/>
          </p:nvSpPr>
          <p:spPr>
            <a:xfrm>
              <a:off x="609600" y="2133600"/>
              <a:ext cx="1524000" cy="1524000"/>
            </a:xfrm>
            <a:prstGeom prst="star5">
              <a:avLst/>
            </a:prstGeom>
            <a:solidFill>
              <a:srgbClr val="006600"/>
            </a:solidFill>
            <a:ln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5-Point Star 20"/>
            <p:cNvSpPr/>
            <p:nvPr/>
          </p:nvSpPr>
          <p:spPr>
            <a:xfrm>
              <a:off x="457200" y="2057400"/>
              <a:ext cx="1524000" cy="1524000"/>
            </a:xfrm>
            <a:prstGeom prst="star5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solidFill>
                    <a:sysClr val="windowText" lastClr="000000"/>
                  </a:solidFill>
                  <a:latin typeface="Arial" pitchFamily="34" charset="0"/>
                  <a:cs typeface="Arial" pitchFamily="34" charset="0"/>
                </a:rPr>
                <a:t>EM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209800" y="2057400"/>
            <a:ext cx="1676400" cy="1600200"/>
            <a:chOff x="457200" y="2057400"/>
            <a:chExt cx="1676400" cy="1600200"/>
          </a:xfrm>
        </p:grpSpPr>
        <p:sp>
          <p:nvSpPr>
            <p:cNvPr id="26" name="5-Point Star 25"/>
            <p:cNvSpPr/>
            <p:nvPr/>
          </p:nvSpPr>
          <p:spPr>
            <a:xfrm>
              <a:off x="609600" y="2133600"/>
              <a:ext cx="1524000" cy="1524000"/>
            </a:xfrm>
            <a:prstGeom prst="star5">
              <a:avLst/>
            </a:prstGeom>
            <a:solidFill>
              <a:srgbClr val="006600"/>
            </a:solidFill>
            <a:ln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5-Point Star 26"/>
            <p:cNvSpPr/>
            <p:nvPr/>
          </p:nvSpPr>
          <p:spPr>
            <a:xfrm>
              <a:off x="457200" y="2057400"/>
              <a:ext cx="1524000" cy="1524000"/>
            </a:xfrm>
            <a:prstGeom prst="star5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solidFill>
                    <a:sysClr val="windowText" lastClr="000000"/>
                  </a:solidFill>
                  <a:latin typeface="Arial" pitchFamily="34" charset="0"/>
                  <a:cs typeface="Arial" pitchFamily="34" charset="0"/>
                </a:rPr>
                <a:t>BE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038600" y="2057400"/>
            <a:ext cx="1676400" cy="1600200"/>
            <a:chOff x="457200" y="2057400"/>
            <a:chExt cx="1676400" cy="1600200"/>
          </a:xfrm>
        </p:grpSpPr>
        <p:sp>
          <p:nvSpPr>
            <p:cNvPr id="29" name="5-Point Star 28"/>
            <p:cNvSpPr/>
            <p:nvPr/>
          </p:nvSpPr>
          <p:spPr>
            <a:xfrm>
              <a:off x="609600" y="2133600"/>
              <a:ext cx="1524000" cy="1524000"/>
            </a:xfrm>
            <a:prstGeom prst="star5">
              <a:avLst/>
            </a:prstGeom>
            <a:solidFill>
              <a:srgbClr val="006600"/>
            </a:solidFill>
            <a:ln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5-Point Star 29"/>
            <p:cNvSpPr/>
            <p:nvPr/>
          </p:nvSpPr>
          <p:spPr>
            <a:xfrm>
              <a:off x="457200" y="2057400"/>
              <a:ext cx="1524000" cy="1524000"/>
            </a:xfrm>
            <a:prstGeom prst="star5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ysClr val="windowText" lastClr="000000"/>
                  </a:solidFill>
                  <a:latin typeface="Arial" pitchFamily="34" charset="0"/>
                  <a:cs typeface="Arial" pitchFamily="34" charset="0"/>
                </a:rPr>
                <a:t>THL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5867400" y="2057400"/>
            <a:ext cx="1676400" cy="1600200"/>
            <a:chOff x="457200" y="2057400"/>
            <a:chExt cx="1676400" cy="1600200"/>
          </a:xfrm>
        </p:grpSpPr>
        <p:sp>
          <p:nvSpPr>
            <p:cNvPr id="32" name="5-Point Star 31"/>
            <p:cNvSpPr/>
            <p:nvPr/>
          </p:nvSpPr>
          <p:spPr>
            <a:xfrm>
              <a:off x="609600" y="2133600"/>
              <a:ext cx="1524000" cy="1524000"/>
            </a:xfrm>
            <a:prstGeom prst="star5">
              <a:avLst/>
            </a:prstGeom>
            <a:solidFill>
              <a:srgbClr val="006600"/>
            </a:solidFill>
            <a:ln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5-Point Star 32"/>
            <p:cNvSpPr/>
            <p:nvPr/>
          </p:nvSpPr>
          <p:spPr>
            <a:xfrm>
              <a:off x="457200" y="2057400"/>
              <a:ext cx="1524000" cy="1524000"/>
            </a:xfrm>
            <a:prstGeom prst="star5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solidFill>
                    <a:sysClr val="windowText" lastClr="000000"/>
                  </a:solidFill>
                  <a:latin typeface="Arial" pitchFamily="34" charset="0"/>
                  <a:cs typeface="Arial" pitchFamily="34" charset="0"/>
                </a:rPr>
                <a:t>EH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600200" y="4648200"/>
            <a:ext cx="1676400" cy="1600200"/>
            <a:chOff x="457200" y="2057400"/>
            <a:chExt cx="1676400" cy="1600200"/>
          </a:xfrm>
        </p:grpSpPr>
        <p:sp>
          <p:nvSpPr>
            <p:cNvPr id="35" name="5-Point Star 34"/>
            <p:cNvSpPr/>
            <p:nvPr/>
          </p:nvSpPr>
          <p:spPr>
            <a:xfrm>
              <a:off x="609600" y="2133600"/>
              <a:ext cx="1524000" cy="1524000"/>
            </a:xfrm>
            <a:prstGeom prst="star5">
              <a:avLst/>
            </a:prstGeom>
            <a:solidFill>
              <a:srgbClr val="006600"/>
            </a:solidFill>
            <a:ln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5-Point Star 35"/>
            <p:cNvSpPr/>
            <p:nvPr/>
          </p:nvSpPr>
          <p:spPr>
            <a:xfrm>
              <a:off x="457200" y="2057400"/>
              <a:ext cx="1524000" cy="1524000"/>
            </a:xfrm>
            <a:prstGeom prst="star5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solidFill>
                    <a:sysClr val="windowText" lastClr="000000"/>
                  </a:solidFill>
                  <a:latin typeface="Arial" pitchFamily="34" charset="0"/>
                  <a:cs typeface="Arial" pitchFamily="34" charset="0"/>
                </a:rPr>
                <a:t>BE</a:t>
              </a: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352800" y="4648200"/>
            <a:ext cx="1676400" cy="1600200"/>
            <a:chOff x="457200" y="2057400"/>
            <a:chExt cx="1676400" cy="1600200"/>
          </a:xfrm>
        </p:grpSpPr>
        <p:sp>
          <p:nvSpPr>
            <p:cNvPr id="38" name="5-Point Star 37"/>
            <p:cNvSpPr/>
            <p:nvPr/>
          </p:nvSpPr>
          <p:spPr>
            <a:xfrm>
              <a:off x="609600" y="2133600"/>
              <a:ext cx="1524000" cy="1524000"/>
            </a:xfrm>
            <a:prstGeom prst="star5">
              <a:avLst/>
            </a:prstGeom>
            <a:solidFill>
              <a:srgbClr val="006600"/>
            </a:solidFill>
            <a:ln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5-Point Star 38"/>
            <p:cNvSpPr/>
            <p:nvPr/>
          </p:nvSpPr>
          <p:spPr>
            <a:xfrm>
              <a:off x="457200" y="2057400"/>
              <a:ext cx="1524000" cy="1524000"/>
            </a:xfrm>
            <a:prstGeom prst="star5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ysClr val="windowText" lastClr="000000"/>
                  </a:solidFill>
                  <a:latin typeface="Arial" pitchFamily="34" charset="0"/>
                  <a:cs typeface="Arial" pitchFamily="34" charset="0"/>
                </a:rPr>
                <a:t>THL</a:t>
              </a: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5181600" y="4648200"/>
            <a:ext cx="1676400" cy="1600200"/>
            <a:chOff x="457200" y="2057400"/>
            <a:chExt cx="1676400" cy="1600200"/>
          </a:xfrm>
        </p:grpSpPr>
        <p:sp>
          <p:nvSpPr>
            <p:cNvPr id="41" name="5-Point Star 40"/>
            <p:cNvSpPr/>
            <p:nvPr/>
          </p:nvSpPr>
          <p:spPr>
            <a:xfrm>
              <a:off x="609600" y="2133600"/>
              <a:ext cx="1524000" cy="1524000"/>
            </a:xfrm>
            <a:prstGeom prst="star5">
              <a:avLst/>
            </a:prstGeom>
            <a:solidFill>
              <a:srgbClr val="006600"/>
            </a:solidFill>
            <a:ln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5-Point Star 41"/>
            <p:cNvSpPr/>
            <p:nvPr/>
          </p:nvSpPr>
          <p:spPr>
            <a:xfrm>
              <a:off x="457200" y="2057400"/>
              <a:ext cx="1524000" cy="1524000"/>
            </a:xfrm>
            <a:prstGeom prst="star5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solidFill>
                    <a:sysClr val="windowText" lastClr="000000"/>
                  </a:solidFill>
                  <a:latin typeface="Arial" pitchFamily="34" charset="0"/>
                  <a:cs typeface="Arial" pitchFamily="34" charset="0"/>
                </a:rPr>
                <a:t>EH</a:t>
              </a: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7010400" y="4648200"/>
            <a:ext cx="1676400" cy="1600200"/>
            <a:chOff x="457200" y="2057400"/>
            <a:chExt cx="1676400" cy="1600200"/>
          </a:xfrm>
        </p:grpSpPr>
        <p:sp>
          <p:nvSpPr>
            <p:cNvPr id="44" name="5-Point Star 43"/>
            <p:cNvSpPr/>
            <p:nvPr/>
          </p:nvSpPr>
          <p:spPr>
            <a:xfrm>
              <a:off x="609600" y="2133600"/>
              <a:ext cx="1524000" cy="1524000"/>
            </a:xfrm>
            <a:prstGeom prst="star5">
              <a:avLst/>
            </a:prstGeom>
            <a:solidFill>
              <a:srgbClr val="006600"/>
            </a:solidFill>
            <a:ln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5-Point Star 44"/>
            <p:cNvSpPr/>
            <p:nvPr/>
          </p:nvSpPr>
          <p:spPr>
            <a:xfrm>
              <a:off x="457200" y="2057400"/>
              <a:ext cx="1524000" cy="1524000"/>
            </a:xfrm>
            <a:prstGeom prst="star5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solidFill>
                    <a:sysClr val="windowText" lastClr="000000"/>
                  </a:solidFill>
                  <a:latin typeface="Arial" pitchFamily="34" charset="0"/>
                  <a:cs typeface="Arial" pitchFamily="34" charset="0"/>
                </a:rPr>
                <a:t>EM</a:t>
              </a: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1143000" y="3962400"/>
            <a:ext cx="6858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BETHLEHEM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4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685800" y="304800"/>
            <a:ext cx="5562600" cy="990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57200"/>
            <a:ext cx="9144000" cy="1295400"/>
          </a:xfrm>
          <a:effectLst/>
        </p:spPr>
        <p:txBody>
          <a:bodyPr>
            <a:normAutofit fontScale="90000"/>
          </a:bodyPr>
          <a:lstStyle/>
          <a:p>
            <a:pPr algn="ctr"/>
            <a:r>
              <a:rPr lang="en-US" sz="2800" cap="none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Cooper Std Black" pitchFamily="18" charset="0"/>
                <a:cs typeface="Arial" pitchFamily="34" charset="0"/>
              </a:rPr>
              <a:t>Lesson </a:t>
            </a:r>
            <a:r>
              <a:rPr lang="en-US" sz="2800" cap="none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Cooper Std Black" pitchFamily="18" charset="0"/>
                <a:cs typeface="Arial" pitchFamily="34" charset="0"/>
              </a:rPr>
              <a:t>8</a:t>
            </a:r>
            <a:r>
              <a:rPr lang="en-US" sz="3300" cap="none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en-US" sz="3300" cap="none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en-US" sz="3300" cap="none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Cooper Std Black" pitchFamily="18" charset="0"/>
                <a:cs typeface="Times New Roman" pitchFamily="18" charset="0"/>
              </a:rPr>
              <a:t/>
            </a:r>
            <a:br>
              <a:rPr lang="en-US" sz="3300" cap="none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Cooper Std Black" pitchFamily="18" charset="0"/>
                <a:cs typeface="Times New Roman" pitchFamily="18" charset="0"/>
              </a:rPr>
            </a:br>
            <a:r>
              <a:rPr lang="en-US" cap="none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/>
                <a:latin typeface="Cooper Std Black" pitchFamily="18" charset="0"/>
                <a:cs typeface="Times New Roman" pitchFamily="18" charset="0"/>
              </a:rPr>
              <a:t>THE </a:t>
            </a:r>
            <a:r>
              <a:rPr lang="en-US" cap="none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/>
                <a:latin typeface="Cooper Std Black" pitchFamily="18" charset="0"/>
                <a:cs typeface="Times New Roman" pitchFamily="18" charset="0"/>
              </a:rPr>
              <a:t>STAR</a:t>
            </a:r>
            <a:r>
              <a:rPr lang="en-US" cap="none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/>
                <a:latin typeface="Cooper Std Black" pitchFamily="18" charset="0"/>
                <a:cs typeface="Times New Roman" pitchFamily="18" charset="0"/>
              </a:rPr>
              <a:t> IN THE EAST</a:t>
            </a:r>
          </a:p>
        </p:txBody>
      </p:sp>
      <p:pic>
        <p:nvPicPr>
          <p:cNvPr id="7" name="Picture 2" descr="C:\Users\user\Desktop\Bitmap in Forum8.cd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481836"/>
            <a:ext cx="2895600" cy="737364"/>
          </a:xfrm>
          <a:prstGeom prst="rect">
            <a:avLst/>
          </a:prstGeom>
          <a:noFill/>
        </p:spPr>
      </p:pic>
      <p:grpSp>
        <p:nvGrpSpPr>
          <p:cNvPr id="54" name="Group 53"/>
          <p:cNvGrpSpPr/>
          <p:nvPr/>
        </p:nvGrpSpPr>
        <p:grpSpPr>
          <a:xfrm>
            <a:off x="2917135" y="1828800"/>
            <a:ext cx="3337117" cy="4838218"/>
            <a:chOff x="2917135" y="1828800"/>
            <a:chExt cx="3337117" cy="4838218"/>
          </a:xfrm>
          <a:solidFill>
            <a:schemeClr val="tx1"/>
          </a:solidFill>
        </p:grpSpPr>
        <p:grpSp>
          <p:nvGrpSpPr>
            <p:cNvPr id="20" name="Group 19"/>
            <p:cNvGrpSpPr/>
            <p:nvPr/>
          </p:nvGrpSpPr>
          <p:grpSpPr>
            <a:xfrm>
              <a:off x="2917135" y="1828800"/>
              <a:ext cx="3337117" cy="4838218"/>
              <a:chOff x="2917135" y="1828800"/>
              <a:chExt cx="3337117" cy="4838218"/>
            </a:xfrm>
            <a:grpFill/>
          </p:grpSpPr>
          <p:sp>
            <p:nvSpPr>
              <p:cNvPr id="10" name="Freeform 9"/>
              <p:cNvSpPr/>
              <p:nvPr/>
            </p:nvSpPr>
            <p:spPr>
              <a:xfrm>
                <a:off x="4352081" y="3402957"/>
                <a:ext cx="428263" cy="3264061"/>
              </a:xfrm>
              <a:custGeom>
                <a:avLst/>
                <a:gdLst>
                  <a:gd name="connsiteX0" fmla="*/ 185195 w 428263"/>
                  <a:gd name="connsiteY0" fmla="*/ 0 h 3264061"/>
                  <a:gd name="connsiteX1" fmla="*/ 0 w 428263"/>
                  <a:gd name="connsiteY1" fmla="*/ 462987 h 3264061"/>
                  <a:gd name="connsiteX2" fmla="*/ 208344 w 428263"/>
                  <a:gd name="connsiteY2" fmla="*/ 3264061 h 3264061"/>
                  <a:gd name="connsiteX3" fmla="*/ 428263 w 428263"/>
                  <a:gd name="connsiteY3" fmla="*/ 451413 h 3264061"/>
                  <a:gd name="connsiteX4" fmla="*/ 185195 w 428263"/>
                  <a:gd name="connsiteY4" fmla="*/ 0 h 3264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63" h="3264061">
                    <a:moveTo>
                      <a:pt x="185195" y="0"/>
                    </a:moveTo>
                    <a:lnTo>
                      <a:pt x="0" y="462987"/>
                    </a:lnTo>
                    <a:lnTo>
                      <a:pt x="208344" y="3264061"/>
                    </a:lnTo>
                    <a:lnTo>
                      <a:pt x="428263" y="451413"/>
                    </a:lnTo>
                    <a:lnTo>
                      <a:pt x="185195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10"/>
              <p:cNvSpPr/>
              <p:nvPr/>
            </p:nvSpPr>
            <p:spPr>
              <a:xfrm rot="19759204">
                <a:off x="4831656" y="3264602"/>
                <a:ext cx="428263" cy="1732616"/>
              </a:xfrm>
              <a:custGeom>
                <a:avLst/>
                <a:gdLst>
                  <a:gd name="connsiteX0" fmla="*/ 185195 w 428263"/>
                  <a:gd name="connsiteY0" fmla="*/ 0 h 3264061"/>
                  <a:gd name="connsiteX1" fmla="*/ 0 w 428263"/>
                  <a:gd name="connsiteY1" fmla="*/ 462987 h 3264061"/>
                  <a:gd name="connsiteX2" fmla="*/ 208344 w 428263"/>
                  <a:gd name="connsiteY2" fmla="*/ 3264061 h 3264061"/>
                  <a:gd name="connsiteX3" fmla="*/ 428263 w 428263"/>
                  <a:gd name="connsiteY3" fmla="*/ 451413 h 3264061"/>
                  <a:gd name="connsiteX4" fmla="*/ 185195 w 428263"/>
                  <a:gd name="connsiteY4" fmla="*/ 0 h 3264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63" h="3264061">
                    <a:moveTo>
                      <a:pt x="185195" y="0"/>
                    </a:moveTo>
                    <a:lnTo>
                      <a:pt x="0" y="462987"/>
                    </a:lnTo>
                    <a:lnTo>
                      <a:pt x="208344" y="3264061"/>
                    </a:lnTo>
                    <a:lnTo>
                      <a:pt x="428263" y="451413"/>
                    </a:lnTo>
                    <a:lnTo>
                      <a:pt x="185195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 11"/>
              <p:cNvSpPr/>
              <p:nvPr/>
            </p:nvSpPr>
            <p:spPr>
              <a:xfrm rot="17112389">
                <a:off x="5173812" y="2767958"/>
                <a:ext cx="428263" cy="1732616"/>
              </a:xfrm>
              <a:custGeom>
                <a:avLst/>
                <a:gdLst>
                  <a:gd name="connsiteX0" fmla="*/ 185195 w 428263"/>
                  <a:gd name="connsiteY0" fmla="*/ 0 h 3264061"/>
                  <a:gd name="connsiteX1" fmla="*/ 0 w 428263"/>
                  <a:gd name="connsiteY1" fmla="*/ 462987 h 3264061"/>
                  <a:gd name="connsiteX2" fmla="*/ 208344 w 428263"/>
                  <a:gd name="connsiteY2" fmla="*/ 3264061 h 3264061"/>
                  <a:gd name="connsiteX3" fmla="*/ 428263 w 428263"/>
                  <a:gd name="connsiteY3" fmla="*/ 451413 h 3264061"/>
                  <a:gd name="connsiteX4" fmla="*/ 185195 w 428263"/>
                  <a:gd name="connsiteY4" fmla="*/ 0 h 3264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63" h="3264061">
                    <a:moveTo>
                      <a:pt x="185195" y="0"/>
                    </a:moveTo>
                    <a:lnTo>
                      <a:pt x="0" y="462987"/>
                    </a:lnTo>
                    <a:lnTo>
                      <a:pt x="208344" y="3264061"/>
                    </a:lnTo>
                    <a:lnTo>
                      <a:pt x="428263" y="451413"/>
                    </a:lnTo>
                    <a:lnTo>
                      <a:pt x="185195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Freeform 12"/>
              <p:cNvSpPr/>
              <p:nvPr/>
            </p:nvSpPr>
            <p:spPr>
              <a:xfrm rot="15098273">
                <a:off x="5095124" y="2276827"/>
                <a:ext cx="428263" cy="1732616"/>
              </a:xfrm>
              <a:custGeom>
                <a:avLst/>
                <a:gdLst>
                  <a:gd name="connsiteX0" fmla="*/ 185195 w 428263"/>
                  <a:gd name="connsiteY0" fmla="*/ 0 h 3264061"/>
                  <a:gd name="connsiteX1" fmla="*/ 0 w 428263"/>
                  <a:gd name="connsiteY1" fmla="*/ 462987 h 3264061"/>
                  <a:gd name="connsiteX2" fmla="*/ 208344 w 428263"/>
                  <a:gd name="connsiteY2" fmla="*/ 3264061 h 3264061"/>
                  <a:gd name="connsiteX3" fmla="*/ 428263 w 428263"/>
                  <a:gd name="connsiteY3" fmla="*/ 451413 h 3264061"/>
                  <a:gd name="connsiteX4" fmla="*/ 185195 w 428263"/>
                  <a:gd name="connsiteY4" fmla="*/ 0 h 3264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63" h="3264061">
                    <a:moveTo>
                      <a:pt x="185195" y="0"/>
                    </a:moveTo>
                    <a:lnTo>
                      <a:pt x="0" y="462987"/>
                    </a:lnTo>
                    <a:lnTo>
                      <a:pt x="208344" y="3264061"/>
                    </a:lnTo>
                    <a:lnTo>
                      <a:pt x="428263" y="451413"/>
                    </a:lnTo>
                    <a:lnTo>
                      <a:pt x="185195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13"/>
              <p:cNvSpPr/>
              <p:nvPr/>
            </p:nvSpPr>
            <p:spPr>
              <a:xfrm rot="2202842">
                <a:off x="3904419" y="3232762"/>
                <a:ext cx="428263" cy="1732616"/>
              </a:xfrm>
              <a:custGeom>
                <a:avLst/>
                <a:gdLst>
                  <a:gd name="connsiteX0" fmla="*/ 185195 w 428263"/>
                  <a:gd name="connsiteY0" fmla="*/ 0 h 3264061"/>
                  <a:gd name="connsiteX1" fmla="*/ 0 w 428263"/>
                  <a:gd name="connsiteY1" fmla="*/ 462987 h 3264061"/>
                  <a:gd name="connsiteX2" fmla="*/ 208344 w 428263"/>
                  <a:gd name="connsiteY2" fmla="*/ 3264061 h 3264061"/>
                  <a:gd name="connsiteX3" fmla="*/ 428263 w 428263"/>
                  <a:gd name="connsiteY3" fmla="*/ 451413 h 3264061"/>
                  <a:gd name="connsiteX4" fmla="*/ 185195 w 428263"/>
                  <a:gd name="connsiteY4" fmla="*/ 0 h 3264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63" h="3264061">
                    <a:moveTo>
                      <a:pt x="185195" y="0"/>
                    </a:moveTo>
                    <a:lnTo>
                      <a:pt x="0" y="462987"/>
                    </a:lnTo>
                    <a:lnTo>
                      <a:pt x="208344" y="3264061"/>
                    </a:lnTo>
                    <a:lnTo>
                      <a:pt x="428263" y="451413"/>
                    </a:lnTo>
                    <a:lnTo>
                      <a:pt x="185195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 rot="4278704">
                <a:off x="3570713" y="2814515"/>
                <a:ext cx="428263" cy="1732616"/>
              </a:xfrm>
              <a:custGeom>
                <a:avLst/>
                <a:gdLst>
                  <a:gd name="connsiteX0" fmla="*/ 185195 w 428263"/>
                  <a:gd name="connsiteY0" fmla="*/ 0 h 3264061"/>
                  <a:gd name="connsiteX1" fmla="*/ 0 w 428263"/>
                  <a:gd name="connsiteY1" fmla="*/ 462987 h 3264061"/>
                  <a:gd name="connsiteX2" fmla="*/ 208344 w 428263"/>
                  <a:gd name="connsiteY2" fmla="*/ 3264061 h 3264061"/>
                  <a:gd name="connsiteX3" fmla="*/ 428263 w 428263"/>
                  <a:gd name="connsiteY3" fmla="*/ 451413 h 3264061"/>
                  <a:gd name="connsiteX4" fmla="*/ 185195 w 428263"/>
                  <a:gd name="connsiteY4" fmla="*/ 0 h 3264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63" h="3264061">
                    <a:moveTo>
                      <a:pt x="185195" y="0"/>
                    </a:moveTo>
                    <a:lnTo>
                      <a:pt x="0" y="462987"/>
                    </a:lnTo>
                    <a:lnTo>
                      <a:pt x="208344" y="3264061"/>
                    </a:lnTo>
                    <a:lnTo>
                      <a:pt x="428263" y="451413"/>
                    </a:lnTo>
                    <a:lnTo>
                      <a:pt x="185195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Freeform 15"/>
              <p:cNvSpPr/>
              <p:nvPr/>
            </p:nvSpPr>
            <p:spPr>
              <a:xfrm rot="6579871">
                <a:off x="3569311" y="2293858"/>
                <a:ext cx="428263" cy="1732616"/>
              </a:xfrm>
              <a:custGeom>
                <a:avLst/>
                <a:gdLst>
                  <a:gd name="connsiteX0" fmla="*/ 185195 w 428263"/>
                  <a:gd name="connsiteY0" fmla="*/ 0 h 3264061"/>
                  <a:gd name="connsiteX1" fmla="*/ 0 w 428263"/>
                  <a:gd name="connsiteY1" fmla="*/ 462987 h 3264061"/>
                  <a:gd name="connsiteX2" fmla="*/ 208344 w 428263"/>
                  <a:gd name="connsiteY2" fmla="*/ 3264061 h 3264061"/>
                  <a:gd name="connsiteX3" fmla="*/ 428263 w 428263"/>
                  <a:gd name="connsiteY3" fmla="*/ 451413 h 3264061"/>
                  <a:gd name="connsiteX4" fmla="*/ 185195 w 428263"/>
                  <a:gd name="connsiteY4" fmla="*/ 0 h 3264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63" h="3264061">
                    <a:moveTo>
                      <a:pt x="185195" y="0"/>
                    </a:moveTo>
                    <a:lnTo>
                      <a:pt x="0" y="462987"/>
                    </a:lnTo>
                    <a:lnTo>
                      <a:pt x="208344" y="3264061"/>
                    </a:lnTo>
                    <a:lnTo>
                      <a:pt x="428263" y="451413"/>
                    </a:lnTo>
                    <a:lnTo>
                      <a:pt x="185195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Freeform 16"/>
              <p:cNvSpPr/>
              <p:nvPr/>
            </p:nvSpPr>
            <p:spPr>
              <a:xfrm rot="8399561">
                <a:off x="3859622" y="1916113"/>
                <a:ext cx="428263" cy="1732616"/>
              </a:xfrm>
              <a:custGeom>
                <a:avLst/>
                <a:gdLst>
                  <a:gd name="connsiteX0" fmla="*/ 185195 w 428263"/>
                  <a:gd name="connsiteY0" fmla="*/ 0 h 3264061"/>
                  <a:gd name="connsiteX1" fmla="*/ 0 w 428263"/>
                  <a:gd name="connsiteY1" fmla="*/ 462987 h 3264061"/>
                  <a:gd name="connsiteX2" fmla="*/ 208344 w 428263"/>
                  <a:gd name="connsiteY2" fmla="*/ 3264061 h 3264061"/>
                  <a:gd name="connsiteX3" fmla="*/ 428263 w 428263"/>
                  <a:gd name="connsiteY3" fmla="*/ 451413 h 3264061"/>
                  <a:gd name="connsiteX4" fmla="*/ 185195 w 428263"/>
                  <a:gd name="connsiteY4" fmla="*/ 0 h 3264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63" h="3264061">
                    <a:moveTo>
                      <a:pt x="185195" y="0"/>
                    </a:moveTo>
                    <a:lnTo>
                      <a:pt x="0" y="462987"/>
                    </a:lnTo>
                    <a:lnTo>
                      <a:pt x="208344" y="3264061"/>
                    </a:lnTo>
                    <a:lnTo>
                      <a:pt x="428263" y="451413"/>
                    </a:lnTo>
                    <a:lnTo>
                      <a:pt x="185195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Freeform 17"/>
              <p:cNvSpPr/>
              <p:nvPr/>
            </p:nvSpPr>
            <p:spPr>
              <a:xfrm rot="12892259">
                <a:off x="4800246" y="1948072"/>
                <a:ext cx="428263" cy="1732616"/>
              </a:xfrm>
              <a:custGeom>
                <a:avLst/>
                <a:gdLst>
                  <a:gd name="connsiteX0" fmla="*/ 185195 w 428263"/>
                  <a:gd name="connsiteY0" fmla="*/ 0 h 3264061"/>
                  <a:gd name="connsiteX1" fmla="*/ 0 w 428263"/>
                  <a:gd name="connsiteY1" fmla="*/ 462987 h 3264061"/>
                  <a:gd name="connsiteX2" fmla="*/ 208344 w 428263"/>
                  <a:gd name="connsiteY2" fmla="*/ 3264061 h 3264061"/>
                  <a:gd name="connsiteX3" fmla="*/ 428263 w 428263"/>
                  <a:gd name="connsiteY3" fmla="*/ 451413 h 3264061"/>
                  <a:gd name="connsiteX4" fmla="*/ 185195 w 428263"/>
                  <a:gd name="connsiteY4" fmla="*/ 0 h 3264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63" h="3264061">
                    <a:moveTo>
                      <a:pt x="185195" y="0"/>
                    </a:moveTo>
                    <a:lnTo>
                      <a:pt x="0" y="462987"/>
                    </a:lnTo>
                    <a:lnTo>
                      <a:pt x="208344" y="3264061"/>
                    </a:lnTo>
                    <a:lnTo>
                      <a:pt x="428263" y="451413"/>
                    </a:lnTo>
                    <a:lnTo>
                      <a:pt x="185195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Freeform 18"/>
              <p:cNvSpPr/>
              <p:nvPr/>
            </p:nvSpPr>
            <p:spPr>
              <a:xfrm rot="10800000">
                <a:off x="4343400" y="1828800"/>
                <a:ext cx="428263" cy="1732616"/>
              </a:xfrm>
              <a:custGeom>
                <a:avLst/>
                <a:gdLst>
                  <a:gd name="connsiteX0" fmla="*/ 185195 w 428263"/>
                  <a:gd name="connsiteY0" fmla="*/ 0 h 3264061"/>
                  <a:gd name="connsiteX1" fmla="*/ 0 w 428263"/>
                  <a:gd name="connsiteY1" fmla="*/ 462987 h 3264061"/>
                  <a:gd name="connsiteX2" fmla="*/ 208344 w 428263"/>
                  <a:gd name="connsiteY2" fmla="*/ 3264061 h 3264061"/>
                  <a:gd name="connsiteX3" fmla="*/ 428263 w 428263"/>
                  <a:gd name="connsiteY3" fmla="*/ 451413 h 3264061"/>
                  <a:gd name="connsiteX4" fmla="*/ 185195 w 428263"/>
                  <a:gd name="connsiteY4" fmla="*/ 0 h 3264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63" h="3264061">
                    <a:moveTo>
                      <a:pt x="185195" y="0"/>
                    </a:moveTo>
                    <a:lnTo>
                      <a:pt x="0" y="462987"/>
                    </a:lnTo>
                    <a:lnTo>
                      <a:pt x="208344" y="3264061"/>
                    </a:lnTo>
                    <a:lnTo>
                      <a:pt x="428263" y="451413"/>
                    </a:lnTo>
                    <a:lnTo>
                      <a:pt x="185195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1" name="Group 20"/>
            <p:cNvGrpSpPr/>
            <p:nvPr/>
          </p:nvGrpSpPr>
          <p:grpSpPr>
            <a:xfrm>
              <a:off x="3789091" y="2667000"/>
              <a:ext cx="1550136" cy="2247418"/>
              <a:chOff x="2917135" y="1828800"/>
              <a:chExt cx="3337117" cy="4838218"/>
            </a:xfrm>
            <a:grpFill/>
          </p:grpSpPr>
          <p:sp>
            <p:nvSpPr>
              <p:cNvPr id="22" name="Freeform 21"/>
              <p:cNvSpPr/>
              <p:nvPr/>
            </p:nvSpPr>
            <p:spPr>
              <a:xfrm>
                <a:off x="4352081" y="3402957"/>
                <a:ext cx="428263" cy="3264061"/>
              </a:xfrm>
              <a:custGeom>
                <a:avLst/>
                <a:gdLst>
                  <a:gd name="connsiteX0" fmla="*/ 185195 w 428263"/>
                  <a:gd name="connsiteY0" fmla="*/ 0 h 3264061"/>
                  <a:gd name="connsiteX1" fmla="*/ 0 w 428263"/>
                  <a:gd name="connsiteY1" fmla="*/ 462987 h 3264061"/>
                  <a:gd name="connsiteX2" fmla="*/ 208344 w 428263"/>
                  <a:gd name="connsiteY2" fmla="*/ 3264061 h 3264061"/>
                  <a:gd name="connsiteX3" fmla="*/ 428263 w 428263"/>
                  <a:gd name="connsiteY3" fmla="*/ 451413 h 3264061"/>
                  <a:gd name="connsiteX4" fmla="*/ 185195 w 428263"/>
                  <a:gd name="connsiteY4" fmla="*/ 0 h 3264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63" h="3264061">
                    <a:moveTo>
                      <a:pt x="185195" y="0"/>
                    </a:moveTo>
                    <a:lnTo>
                      <a:pt x="0" y="462987"/>
                    </a:lnTo>
                    <a:lnTo>
                      <a:pt x="208344" y="3264061"/>
                    </a:lnTo>
                    <a:lnTo>
                      <a:pt x="428263" y="451413"/>
                    </a:lnTo>
                    <a:lnTo>
                      <a:pt x="185195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/>
            </p:nvSpPr>
            <p:spPr>
              <a:xfrm rot="19759204">
                <a:off x="4831656" y="3264602"/>
                <a:ext cx="428263" cy="1732616"/>
              </a:xfrm>
              <a:custGeom>
                <a:avLst/>
                <a:gdLst>
                  <a:gd name="connsiteX0" fmla="*/ 185195 w 428263"/>
                  <a:gd name="connsiteY0" fmla="*/ 0 h 3264061"/>
                  <a:gd name="connsiteX1" fmla="*/ 0 w 428263"/>
                  <a:gd name="connsiteY1" fmla="*/ 462987 h 3264061"/>
                  <a:gd name="connsiteX2" fmla="*/ 208344 w 428263"/>
                  <a:gd name="connsiteY2" fmla="*/ 3264061 h 3264061"/>
                  <a:gd name="connsiteX3" fmla="*/ 428263 w 428263"/>
                  <a:gd name="connsiteY3" fmla="*/ 451413 h 3264061"/>
                  <a:gd name="connsiteX4" fmla="*/ 185195 w 428263"/>
                  <a:gd name="connsiteY4" fmla="*/ 0 h 3264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63" h="3264061">
                    <a:moveTo>
                      <a:pt x="185195" y="0"/>
                    </a:moveTo>
                    <a:lnTo>
                      <a:pt x="0" y="462987"/>
                    </a:lnTo>
                    <a:lnTo>
                      <a:pt x="208344" y="3264061"/>
                    </a:lnTo>
                    <a:lnTo>
                      <a:pt x="428263" y="451413"/>
                    </a:lnTo>
                    <a:lnTo>
                      <a:pt x="185195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reeform 23"/>
              <p:cNvSpPr/>
              <p:nvPr/>
            </p:nvSpPr>
            <p:spPr>
              <a:xfrm rot="17112389">
                <a:off x="5173812" y="2767958"/>
                <a:ext cx="428263" cy="1732616"/>
              </a:xfrm>
              <a:custGeom>
                <a:avLst/>
                <a:gdLst>
                  <a:gd name="connsiteX0" fmla="*/ 185195 w 428263"/>
                  <a:gd name="connsiteY0" fmla="*/ 0 h 3264061"/>
                  <a:gd name="connsiteX1" fmla="*/ 0 w 428263"/>
                  <a:gd name="connsiteY1" fmla="*/ 462987 h 3264061"/>
                  <a:gd name="connsiteX2" fmla="*/ 208344 w 428263"/>
                  <a:gd name="connsiteY2" fmla="*/ 3264061 h 3264061"/>
                  <a:gd name="connsiteX3" fmla="*/ 428263 w 428263"/>
                  <a:gd name="connsiteY3" fmla="*/ 451413 h 3264061"/>
                  <a:gd name="connsiteX4" fmla="*/ 185195 w 428263"/>
                  <a:gd name="connsiteY4" fmla="*/ 0 h 3264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63" h="3264061">
                    <a:moveTo>
                      <a:pt x="185195" y="0"/>
                    </a:moveTo>
                    <a:lnTo>
                      <a:pt x="0" y="462987"/>
                    </a:lnTo>
                    <a:lnTo>
                      <a:pt x="208344" y="3264061"/>
                    </a:lnTo>
                    <a:lnTo>
                      <a:pt x="428263" y="451413"/>
                    </a:lnTo>
                    <a:lnTo>
                      <a:pt x="185195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Freeform 24"/>
              <p:cNvSpPr/>
              <p:nvPr/>
            </p:nvSpPr>
            <p:spPr>
              <a:xfrm rot="15098273">
                <a:off x="5095124" y="2276827"/>
                <a:ext cx="428263" cy="1732616"/>
              </a:xfrm>
              <a:custGeom>
                <a:avLst/>
                <a:gdLst>
                  <a:gd name="connsiteX0" fmla="*/ 185195 w 428263"/>
                  <a:gd name="connsiteY0" fmla="*/ 0 h 3264061"/>
                  <a:gd name="connsiteX1" fmla="*/ 0 w 428263"/>
                  <a:gd name="connsiteY1" fmla="*/ 462987 h 3264061"/>
                  <a:gd name="connsiteX2" fmla="*/ 208344 w 428263"/>
                  <a:gd name="connsiteY2" fmla="*/ 3264061 h 3264061"/>
                  <a:gd name="connsiteX3" fmla="*/ 428263 w 428263"/>
                  <a:gd name="connsiteY3" fmla="*/ 451413 h 3264061"/>
                  <a:gd name="connsiteX4" fmla="*/ 185195 w 428263"/>
                  <a:gd name="connsiteY4" fmla="*/ 0 h 3264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63" h="3264061">
                    <a:moveTo>
                      <a:pt x="185195" y="0"/>
                    </a:moveTo>
                    <a:lnTo>
                      <a:pt x="0" y="462987"/>
                    </a:lnTo>
                    <a:lnTo>
                      <a:pt x="208344" y="3264061"/>
                    </a:lnTo>
                    <a:lnTo>
                      <a:pt x="428263" y="451413"/>
                    </a:lnTo>
                    <a:lnTo>
                      <a:pt x="185195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Freeform 25"/>
              <p:cNvSpPr/>
              <p:nvPr/>
            </p:nvSpPr>
            <p:spPr>
              <a:xfrm rot="2202842">
                <a:off x="3904419" y="3232762"/>
                <a:ext cx="428263" cy="1732616"/>
              </a:xfrm>
              <a:custGeom>
                <a:avLst/>
                <a:gdLst>
                  <a:gd name="connsiteX0" fmla="*/ 185195 w 428263"/>
                  <a:gd name="connsiteY0" fmla="*/ 0 h 3264061"/>
                  <a:gd name="connsiteX1" fmla="*/ 0 w 428263"/>
                  <a:gd name="connsiteY1" fmla="*/ 462987 h 3264061"/>
                  <a:gd name="connsiteX2" fmla="*/ 208344 w 428263"/>
                  <a:gd name="connsiteY2" fmla="*/ 3264061 h 3264061"/>
                  <a:gd name="connsiteX3" fmla="*/ 428263 w 428263"/>
                  <a:gd name="connsiteY3" fmla="*/ 451413 h 3264061"/>
                  <a:gd name="connsiteX4" fmla="*/ 185195 w 428263"/>
                  <a:gd name="connsiteY4" fmla="*/ 0 h 3264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63" h="3264061">
                    <a:moveTo>
                      <a:pt x="185195" y="0"/>
                    </a:moveTo>
                    <a:lnTo>
                      <a:pt x="0" y="462987"/>
                    </a:lnTo>
                    <a:lnTo>
                      <a:pt x="208344" y="3264061"/>
                    </a:lnTo>
                    <a:lnTo>
                      <a:pt x="428263" y="451413"/>
                    </a:lnTo>
                    <a:lnTo>
                      <a:pt x="185195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 rot="4278704">
                <a:off x="3570713" y="2814515"/>
                <a:ext cx="428263" cy="1732616"/>
              </a:xfrm>
              <a:custGeom>
                <a:avLst/>
                <a:gdLst>
                  <a:gd name="connsiteX0" fmla="*/ 185195 w 428263"/>
                  <a:gd name="connsiteY0" fmla="*/ 0 h 3264061"/>
                  <a:gd name="connsiteX1" fmla="*/ 0 w 428263"/>
                  <a:gd name="connsiteY1" fmla="*/ 462987 h 3264061"/>
                  <a:gd name="connsiteX2" fmla="*/ 208344 w 428263"/>
                  <a:gd name="connsiteY2" fmla="*/ 3264061 h 3264061"/>
                  <a:gd name="connsiteX3" fmla="*/ 428263 w 428263"/>
                  <a:gd name="connsiteY3" fmla="*/ 451413 h 3264061"/>
                  <a:gd name="connsiteX4" fmla="*/ 185195 w 428263"/>
                  <a:gd name="connsiteY4" fmla="*/ 0 h 3264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63" h="3264061">
                    <a:moveTo>
                      <a:pt x="185195" y="0"/>
                    </a:moveTo>
                    <a:lnTo>
                      <a:pt x="0" y="462987"/>
                    </a:lnTo>
                    <a:lnTo>
                      <a:pt x="208344" y="3264061"/>
                    </a:lnTo>
                    <a:lnTo>
                      <a:pt x="428263" y="451413"/>
                    </a:lnTo>
                    <a:lnTo>
                      <a:pt x="185195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 rot="6579871">
                <a:off x="3569311" y="2293858"/>
                <a:ext cx="428263" cy="1732616"/>
              </a:xfrm>
              <a:custGeom>
                <a:avLst/>
                <a:gdLst>
                  <a:gd name="connsiteX0" fmla="*/ 185195 w 428263"/>
                  <a:gd name="connsiteY0" fmla="*/ 0 h 3264061"/>
                  <a:gd name="connsiteX1" fmla="*/ 0 w 428263"/>
                  <a:gd name="connsiteY1" fmla="*/ 462987 h 3264061"/>
                  <a:gd name="connsiteX2" fmla="*/ 208344 w 428263"/>
                  <a:gd name="connsiteY2" fmla="*/ 3264061 h 3264061"/>
                  <a:gd name="connsiteX3" fmla="*/ 428263 w 428263"/>
                  <a:gd name="connsiteY3" fmla="*/ 451413 h 3264061"/>
                  <a:gd name="connsiteX4" fmla="*/ 185195 w 428263"/>
                  <a:gd name="connsiteY4" fmla="*/ 0 h 3264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63" h="3264061">
                    <a:moveTo>
                      <a:pt x="185195" y="0"/>
                    </a:moveTo>
                    <a:lnTo>
                      <a:pt x="0" y="462987"/>
                    </a:lnTo>
                    <a:lnTo>
                      <a:pt x="208344" y="3264061"/>
                    </a:lnTo>
                    <a:lnTo>
                      <a:pt x="428263" y="451413"/>
                    </a:lnTo>
                    <a:lnTo>
                      <a:pt x="185195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Freeform 28"/>
              <p:cNvSpPr/>
              <p:nvPr/>
            </p:nvSpPr>
            <p:spPr>
              <a:xfrm rot="8399561">
                <a:off x="3859622" y="1916113"/>
                <a:ext cx="428263" cy="1732616"/>
              </a:xfrm>
              <a:custGeom>
                <a:avLst/>
                <a:gdLst>
                  <a:gd name="connsiteX0" fmla="*/ 185195 w 428263"/>
                  <a:gd name="connsiteY0" fmla="*/ 0 h 3264061"/>
                  <a:gd name="connsiteX1" fmla="*/ 0 w 428263"/>
                  <a:gd name="connsiteY1" fmla="*/ 462987 h 3264061"/>
                  <a:gd name="connsiteX2" fmla="*/ 208344 w 428263"/>
                  <a:gd name="connsiteY2" fmla="*/ 3264061 h 3264061"/>
                  <a:gd name="connsiteX3" fmla="*/ 428263 w 428263"/>
                  <a:gd name="connsiteY3" fmla="*/ 451413 h 3264061"/>
                  <a:gd name="connsiteX4" fmla="*/ 185195 w 428263"/>
                  <a:gd name="connsiteY4" fmla="*/ 0 h 3264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63" h="3264061">
                    <a:moveTo>
                      <a:pt x="185195" y="0"/>
                    </a:moveTo>
                    <a:lnTo>
                      <a:pt x="0" y="462987"/>
                    </a:lnTo>
                    <a:lnTo>
                      <a:pt x="208344" y="3264061"/>
                    </a:lnTo>
                    <a:lnTo>
                      <a:pt x="428263" y="451413"/>
                    </a:lnTo>
                    <a:lnTo>
                      <a:pt x="185195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29"/>
              <p:cNvSpPr/>
              <p:nvPr/>
            </p:nvSpPr>
            <p:spPr>
              <a:xfrm rot="12892259">
                <a:off x="4800246" y="1948072"/>
                <a:ext cx="428263" cy="1732616"/>
              </a:xfrm>
              <a:custGeom>
                <a:avLst/>
                <a:gdLst>
                  <a:gd name="connsiteX0" fmla="*/ 185195 w 428263"/>
                  <a:gd name="connsiteY0" fmla="*/ 0 h 3264061"/>
                  <a:gd name="connsiteX1" fmla="*/ 0 w 428263"/>
                  <a:gd name="connsiteY1" fmla="*/ 462987 h 3264061"/>
                  <a:gd name="connsiteX2" fmla="*/ 208344 w 428263"/>
                  <a:gd name="connsiteY2" fmla="*/ 3264061 h 3264061"/>
                  <a:gd name="connsiteX3" fmla="*/ 428263 w 428263"/>
                  <a:gd name="connsiteY3" fmla="*/ 451413 h 3264061"/>
                  <a:gd name="connsiteX4" fmla="*/ 185195 w 428263"/>
                  <a:gd name="connsiteY4" fmla="*/ 0 h 3264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63" h="3264061">
                    <a:moveTo>
                      <a:pt x="185195" y="0"/>
                    </a:moveTo>
                    <a:lnTo>
                      <a:pt x="0" y="462987"/>
                    </a:lnTo>
                    <a:lnTo>
                      <a:pt x="208344" y="3264061"/>
                    </a:lnTo>
                    <a:lnTo>
                      <a:pt x="428263" y="451413"/>
                    </a:lnTo>
                    <a:lnTo>
                      <a:pt x="185195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Freeform 30"/>
              <p:cNvSpPr/>
              <p:nvPr/>
            </p:nvSpPr>
            <p:spPr>
              <a:xfrm rot="10800000">
                <a:off x="4343400" y="1828800"/>
                <a:ext cx="428263" cy="1732616"/>
              </a:xfrm>
              <a:custGeom>
                <a:avLst/>
                <a:gdLst>
                  <a:gd name="connsiteX0" fmla="*/ 185195 w 428263"/>
                  <a:gd name="connsiteY0" fmla="*/ 0 h 3264061"/>
                  <a:gd name="connsiteX1" fmla="*/ 0 w 428263"/>
                  <a:gd name="connsiteY1" fmla="*/ 462987 h 3264061"/>
                  <a:gd name="connsiteX2" fmla="*/ 208344 w 428263"/>
                  <a:gd name="connsiteY2" fmla="*/ 3264061 h 3264061"/>
                  <a:gd name="connsiteX3" fmla="*/ 428263 w 428263"/>
                  <a:gd name="connsiteY3" fmla="*/ 451413 h 3264061"/>
                  <a:gd name="connsiteX4" fmla="*/ 185195 w 428263"/>
                  <a:gd name="connsiteY4" fmla="*/ 0 h 3264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63" h="3264061">
                    <a:moveTo>
                      <a:pt x="185195" y="0"/>
                    </a:moveTo>
                    <a:lnTo>
                      <a:pt x="0" y="462987"/>
                    </a:lnTo>
                    <a:lnTo>
                      <a:pt x="208344" y="3264061"/>
                    </a:lnTo>
                    <a:lnTo>
                      <a:pt x="428263" y="451413"/>
                    </a:lnTo>
                    <a:lnTo>
                      <a:pt x="185195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3" name="5-Point Star 32"/>
          <p:cNvSpPr/>
          <p:nvPr/>
        </p:nvSpPr>
        <p:spPr>
          <a:xfrm>
            <a:off x="533400" y="1905000"/>
            <a:ext cx="914400" cy="914400"/>
          </a:xfrm>
          <a:prstGeom prst="star5">
            <a:avLst>
              <a:gd name="adj" fmla="val 5358"/>
              <a:gd name="hf" fmla="val 105146"/>
              <a:gd name="vf" fmla="val 110557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5-Point Star 33"/>
          <p:cNvSpPr/>
          <p:nvPr/>
        </p:nvSpPr>
        <p:spPr>
          <a:xfrm>
            <a:off x="1219200" y="2743200"/>
            <a:ext cx="914400" cy="914400"/>
          </a:xfrm>
          <a:prstGeom prst="star5">
            <a:avLst>
              <a:gd name="adj" fmla="val 6503"/>
              <a:gd name="hf" fmla="val 105146"/>
              <a:gd name="vf" fmla="val 110557"/>
            </a:avLst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5-Point Star 34"/>
          <p:cNvSpPr/>
          <p:nvPr/>
        </p:nvSpPr>
        <p:spPr>
          <a:xfrm>
            <a:off x="228600" y="3200400"/>
            <a:ext cx="914400" cy="914400"/>
          </a:xfrm>
          <a:prstGeom prst="star5">
            <a:avLst>
              <a:gd name="adj" fmla="val 6503"/>
              <a:gd name="hf" fmla="val 105146"/>
              <a:gd name="vf" fmla="val 110557"/>
            </a:avLst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5-Point Star 35"/>
          <p:cNvSpPr/>
          <p:nvPr/>
        </p:nvSpPr>
        <p:spPr>
          <a:xfrm>
            <a:off x="1295400" y="3962400"/>
            <a:ext cx="914400" cy="914400"/>
          </a:xfrm>
          <a:prstGeom prst="star5">
            <a:avLst>
              <a:gd name="adj" fmla="val 7648"/>
              <a:gd name="hf" fmla="val 105146"/>
              <a:gd name="vf" fmla="val 110557"/>
            </a:avLst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5-Point Star 36"/>
          <p:cNvSpPr/>
          <p:nvPr/>
        </p:nvSpPr>
        <p:spPr>
          <a:xfrm>
            <a:off x="457200" y="4419600"/>
            <a:ext cx="914400" cy="914400"/>
          </a:xfrm>
          <a:prstGeom prst="star5">
            <a:avLst>
              <a:gd name="adj" fmla="val 4213"/>
              <a:gd name="hf" fmla="val 105146"/>
              <a:gd name="vf" fmla="val 110557"/>
            </a:avLst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5-Point Star 37"/>
          <p:cNvSpPr/>
          <p:nvPr/>
        </p:nvSpPr>
        <p:spPr>
          <a:xfrm>
            <a:off x="1600200" y="5105400"/>
            <a:ext cx="914400" cy="914400"/>
          </a:xfrm>
          <a:prstGeom prst="star5">
            <a:avLst>
              <a:gd name="adj" fmla="val 5358"/>
              <a:gd name="hf" fmla="val 105146"/>
              <a:gd name="vf" fmla="val 110557"/>
            </a:avLst>
          </a:prstGeom>
          <a:solidFill>
            <a:srgbClr val="00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5-Point Star 38"/>
          <p:cNvSpPr/>
          <p:nvPr/>
        </p:nvSpPr>
        <p:spPr>
          <a:xfrm>
            <a:off x="609600" y="5486400"/>
            <a:ext cx="914400" cy="914400"/>
          </a:xfrm>
          <a:prstGeom prst="star5">
            <a:avLst>
              <a:gd name="adj" fmla="val 7648"/>
              <a:gd name="hf" fmla="val 105146"/>
              <a:gd name="vf" fmla="val 110557"/>
            </a:avLst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5-Point Star 39"/>
          <p:cNvSpPr/>
          <p:nvPr/>
        </p:nvSpPr>
        <p:spPr>
          <a:xfrm>
            <a:off x="2895600" y="5638800"/>
            <a:ext cx="914400" cy="914400"/>
          </a:xfrm>
          <a:prstGeom prst="star5">
            <a:avLst>
              <a:gd name="adj" fmla="val 13373"/>
              <a:gd name="hf" fmla="val 105146"/>
              <a:gd name="vf" fmla="val 110557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5-Point Star 40"/>
          <p:cNvSpPr/>
          <p:nvPr/>
        </p:nvSpPr>
        <p:spPr>
          <a:xfrm>
            <a:off x="2362200" y="4191000"/>
            <a:ext cx="914400" cy="914400"/>
          </a:xfrm>
          <a:prstGeom prst="star5">
            <a:avLst>
              <a:gd name="adj" fmla="val 4213"/>
              <a:gd name="hf" fmla="val 105146"/>
              <a:gd name="vf" fmla="val 110557"/>
            </a:avLst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5-Point Star 41"/>
          <p:cNvSpPr/>
          <p:nvPr/>
        </p:nvSpPr>
        <p:spPr>
          <a:xfrm>
            <a:off x="2133600" y="2819400"/>
            <a:ext cx="914400" cy="914400"/>
          </a:xfrm>
          <a:prstGeom prst="star5">
            <a:avLst>
              <a:gd name="adj" fmla="val 6503"/>
              <a:gd name="hf" fmla="val 105146"/>
              <a:gd name="vf" fmla="val 110557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5-Point Star 42"/>
          <p:cNvSpPr/>
          <p:nvPr/>
        </p:nvSpPr>
        <p:spPr>
          <a:xfrm>
            <a:off x="1828800" y="1752600"/>
            <a:ext cx="914400" cy="914400"/>
          </a:xfrm>
          <a:prstGeom prst="star5">
            <a:avLst>
              <a:gd name="adj" fmla="val 5358"/>
              <a:gd name="hf" fmla="val 105146"/>
              <a:gd name="vf" fmla="val 110557"/>
            </a:avLst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5-Point Star 43"/>
          <p:cNvSpPr/>
          <p:nvPr/>
        </p:nvSpPr>
        <p:spPr>
          <a:xfrm>
            <a:off x="5791200" y="1828800"/>
            <a:ext cx="914400" cy="914400"/>
          </a:xfrm>
          <a:prstGeom prst="star5">
            <a:avLst>
              <a:gd name="adj" fmla="val 6503"/>
              <a:gd name="hf" fmla="val 105146"/>
              <a:gd name="vf" fmla="val 110557"/>
            </a:avLst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5-Point Star 44"/>
          <p:cNvSpPr/>
          <p:nvPr/>
        </p:nvSpPr>
        <p:spPr>
          <a:xfrm>
            <a:off x="6248400" y="2971800"/>
            <a:ext cx="914400" cy="914400"/>
          </a:xfrm>
          <a:prstGeom prst="star5">
            <a:avLst>
              <a:gd name="adj" fmla="val 7648"/>
              <a:gd name="hf" fmla="val 105146"/>
              <a:gd name="vf" fmla="val 110557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5-Point Star 45"/>
          <p:cNvSpPr/>
          <p:nvPr/>
        </p:nvSpPr>
        <p:spPr>
          <a:xfrm>
            <a:off x="5562600" y="4114800"/>
            <a:ext cx="914400" cy="914400"/>
          </a:xfrm>
          <a:prstGeom prst="star5">
            <a:avLst>
              <a:gd name="adj" fmla="val 5358"/>
              <a:gd name="hf" fmla="val 105146"/>
              <a:gd name="vf" fmla="val 110557"/>
            </a:avLst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5-Point Star 46"/>
          <p:cNvSpPr/>
          <p:nvPr/>
        </p:nvSpPr>
        <p:spPr>
          <a:xfrm>
            <a:off x="4876800" y="5181600"/>
            <a:ext cx="914400" cy="914400"/>
          </a:xfrm>
          <a:prstGeom prst="star5">
            <a:avLst>
              <a:gd name="adj" fmla="val 5358"/>
              <a:gd name="hf" fmla="val 105146"/>
              <a:gd name="vf" fmla="val 110557"/>
            </a:avLst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5-Point Star 47"/>
          <p:cNvSpPr/>
          <p:nvPr/>
        </p:nvSpPr>
        <p:spPr>
          <a:xfrm>
            <a:off x="6781800" y="4267200"/>
            <a:ext cx="914400" cy="914400"/>
          </a:xfrm>
          <a:prstGeom prst="star5">
            <a:avLst>
              <a:gd name="adj" fmla="val 5358"/>
              <a:gd name="hf" fmla="val 105146"/>
              <a:gd name="vf" fmla="val 110557"/>
            </a:avLst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5-Point Star 48"/>
          <p:cNvSpPr/>
          <p:nvPr/>
        </p:nvSpPr>
        <p:spPr>
          <a:xfrm>
            <a:off x="8001000" y="3962400"/>
            <a:ext cx="914400" cy="914400"/>
          </a:xfrm>
          <a:prstGeom prst="star5">
            <a:avLst>
              <a:gd name="adj" fmla="val 4213"/>
              <a:gd name="hf" fmla="val 105146"/>
              <a:gd name="vf" fmla="val 110557"/>
            </a:avLst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5-Point Star 49"/>
          <p:cNvSpPr/>
          <p:nvPr/>
        </p:nvSpPr>
        <p:spPr>
          <a:xfrm>
            <a:off x="7239000" y="3124200"/>
            <a:ext cx="914400" cy="914400"/>
          </a:xfrm>
          <a:prstGeom prst="star5">
            <a:avLst>
              <a:gd name="adj" fmla="val 6503"/>
              <a:gd name="hf" fmla="val 105146"/>
              <a:gd name="vf" fmla="val 110557"/>
            </a:avLst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5-Point Star 50"/>
          <p:cNvSpPr/>
          <p:nvPr/>
        </p:nvSpPr>
        <p:spPr>
          <a:xfrm>
            <a:off x="6934200" y="1905000"/>
            <a:ext cx="914400" cy="914400"/>
          </a:xfrm>
          <a:prstGeom prst="star5">
            <a:avLst>
              <a:gd name="adj" fmla="val 6503"/>
              <a:gd name="hf" fmla="val 105146"/>
              <a:gd name="vf" fmla="val 110557"/>
            </a:avLst>
          </a:prstGeom>
          <a:solidFill>
            <a:srgbClr val="00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5-Point Star 51"/>
          <p:cNvSpPr/>
          <p:nvPr/>
        </p:nvSpPr>
        <p:spPr>
          <a:xfrm>
            <a:off x="8001000" y="1981200"/>
            <a:ext cx="914400" cy="914400"/>
          </a:xfrm>
          <a:prstGeom prst="star5">
            <a:avLst>
              <a:gd name="adj" fmla="val 5358"/>
              <a:gd name="hf" fmla="val 105146"/>
              <a:gd name="vf" fmla="val 110557"/>
            </a:avLst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5-Point Star 52"/>
          <p:cNvSpPr/>
          <p:nvPr/>
        </p:nvSpPr>
        <p:spPr>
          <a:xfrm>
            <a:off x="8001000" y="2895600"/>
            <a:ext cx="914400" cy="914400"/>
          </a:xfrm>
          <a:prstGeom prst="star5">
            <a:avLst>
              <a:gd name="adj" fmla="val 7649"/>
              <a:gd name="hf" fmla="val 105146"/>
              <a:gd name="vf" fmla="val 110557"/>
            </a:avLst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5-Point Star 54"/>
          <p:cNvSpPr/>
          <p:nvPr/>
        </p:nvSpPr>
        <p:spPr>
          <a:xfrm>
            <a:off x="2743200" y="5181600"/>
            <a:ext cx="914400" cy="914400"/>
          </a:xfrm>
          <a:prstGeom prst="star5">
            <a:avLst>
              <a:gd name="adj" fmla="val 7648"/>
              <a:gd name="hf" fmla="val 105146"/>
              <a:gd name="vf" fmla="val 110557"/>
            </a:avLst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5-Point Star 55"/>
          <p:cNvSpPr/>
          <p:nvPr/>
        </p:nvSpPr>
        <p:spPr>
          <a:xfrm>
            <a:off x="3429000" y="5715000"/>
            <a:ext cx="914400" cy="914400"/>
          </a:xfrm>
          <a:prstGeom prst="star5">
            <a:avLst>
              <a:gd name="adj" fmla="val 5358"/>
              <a:gd name="hf" fmla="val 105146"/>
              <a:gd name="vf" fmla="val 110557"/>
            </a:avLst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5-Point Star 56"/>
          <p:cNvSpPr/>
          <p:nvPr/>
        </p:nvSpPr>
        <p:spPr>
          <a:xfrm>
            <a:off x="7162800" y="5334000"/>
            <a:ext cx="914400" cy="914400"/>
          </a:xfrm>
          <a:prstGeom prst="star5">
            <a:avLst>
              <a:gd name="adj" fmla="val 6503"/>
              <a:gd name="hf" fmla="val 105146"/>
              <a:gd name="vf" fmla="val 110557"/>
            </a:avLst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5-Point Star 57"/>
          <p:cNvSpPr/>
          <p:nvPr/>
        </p:nvSpPr>
        <p:spPr>
          <a:xfrm>
            <a:off x="5943600" y="5334000"/>
            <a:ext cx="914400" cy="914400"/>
          </a:xfrm>
          <a:prstGeom prst="star5">
            <a:avLst>
              <a:gd name="adj" fmla="val 5358"/>
              <a:gd name="hf" fmla="val 105146"/>
              <a:gd name="vf" fmla="val 110557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5-Point Star 58"/>
          <p:cNvSpPr/>
          <p:nvPr/>
        </p:nvSpPr>
        <p:spPr>
          <a:xfrm>
            <a:off x="8077200" y="4953000"/>
            <a:ext cx="914400" cy="914400"/>
          </a:xfrm>
          <a:prstGeom prst="star5">
            <a:avLst>
              <a:gd name="adj" fmla="val 5358"/>
              <a:gd name="hf" fmla="val 105146"/>
              <a:gd name="vf" fmla="val 110557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val 7"/>
          <p:cNvSpPr/>
          <p:nvPr/>
        </p:nvSpPr>
        <p:spPr>
          <a:xfrm>
            <a:off x="914400" y="1371600"/>
            <a:ext cx="7315200" cy="3657600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laque 5"/>
          <p:cNvSpPr/>
          <p:nvPr/>
        </p:nvSpPr>
        <p:spPr>
          <a:xfrm>
            <a:off x="76200" y="1981200"/>
            <a:ext cx="8991600" cy="2362200"/>
          </a:xfrm>
          <a:prstGeom prst="plaque">
            <a:avLst>
              <a:gd name="adj" fmla="val 12747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2057400"/>
            <a:ext cx="9144000" cy="838200"/>
          </a:xfrm>
        </p:spPr>
        <p:txBody>
          <a:bodyPr>
            <a:normAutofit/>
          </a:bodyPr>
          <a:lstStyle/>
          <a:p>
            <a:pPr algn="ctr"/>
            <a:r>
              <a:rPr lang="en-US" sz="3500" cap="none" dirty="0">
                <a:solidFill>
                  <a:srgbClr val="FF0000"/>
                </a:solidFill>
                <a:effectLst/>
                <a:latin typeface="Cooper Std Black" pitchFamily="18" charset="0"/>
                <a:cs typeface="Times New Roman" pitchFamily="18" charset="0"/>
              </a:rPr>
              <a:t>Let us imitate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0" y="2819400"/>
            <a:ext cx="9144000" cy="11430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Just like the wise men, who reached Bethlehem</a:t>
            </a:r>
          </a:p>
          <a:p>
            <a:pPr algn="ctr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to see Jesus, taking up so much sacrifice, </a:t>
            </a:r>
          </a:p>
          <a:p>
            <a:pPr algn="ctr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let us also go to church and adore Jesus.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0" y="1143000"/>
            <a:ext cx="9144000" cy="5029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1600200"/>
            <a:ext cx="9144000" cy="838200"/>
          </a:xfrm>
        </p:spPr>
        <p:txBody>
          <a:bodyPr>
            <a:normAutofit/>
          </a:bodyPr>
          <a:lstStyle/>
          <a:p>
            <a:pPr algn="ctr"/>
            <a:r>
              <a:rPr lang="en-US" sz="3500" cap="none" dirty="0">
                <a:solidFill>
                  <a:srgbClr val="002060"/>
                </a:solidFill>
                <a:effectLst/>
                <a:latin typeface="Cooper Std Black" pitchFamily="18" charset="0"/>
                <a:cs typeface="Times New Roman" pitchFamily="18" charset="0"/>
              </a:rPr>
              <a:t>Find out the answer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228600" y="2667000"/>
            <a:ext cx="8686800" cy="1447800"/>
          </a:xfrm>
        </p:spPr>
        <p:txBody>
          <a:bodyPr>
            <a:noAutofit/>
          </a:bodyPr>
          <a:lstStyle/>
          <a:p>
            <a:pPr marL="457200" indent="-457200" algn="just">
              <a:lnSpc>
                <a:spcPct val="150000"/>
              </a:lnSpc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1.	Whom did the wise men seek?</a:t>
            </a:r>
          </a:p>
          <a:p>
            <a:pPr marL="457200" indent="-457200" algn="just">
              <a:lnSpc>
                <a:spcPct val="150000"/>
              </a:lnSpc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2.	What were the gifts that the wise men offered to child Jesus?</a:t>
            </a:r>
          </a:p>
          <a:p>
            <a:pPr marL="457200" indent="-457200" algn="just">
              <a:lnSpc>
                <a:spcPct val="150000"/>
              </a:lnSpc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3.	Why do we call Jesus as Nazarene?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1981200"/>
            <a:ext cx="914400" cy="152400"/>
          </a:xfrm>
          <a:prstGeom prst="rect">
            <a:avLst/>
          </a:prstGeom>
          <a:gradFill flip="none" rotWithShape="1">
            <a:gsLst>
              <a:gs pos="0">
                <a:srgbClr val="0070C0">
                  <a:tint val="66000"/>
                  <a:satMod val="160000"/>
                </a:srgbClr>
              </a:gs>
              <a:gs pos="50000">
                <a:srgbClr val="0070C0">
                  <a:tint val="44500"/>
                  <a:satMod val="160000"/>
                </a:srgbClr>
              </a:gs>
              <a:gs pos="100000">
                <a:srgbClr val="0070C0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 rot="10800000">
            <a:off x="8229600" y="1981200"/>
            <a:ext cx="914400" cy="152400"/>
          </a:xfrm>
          <a:prstGeom prst="rect">
            <a:avLst/>
          </a:prstGeom>
          <a:gradFill flip="none" rotWithShape="1">
            <a:gsLst>
              <a:gs pos="0">
                <a:srgbClr val="0070C0">
                  <a:tint val="66000"/>
                  <a:satMod val="160000"/>
                </a:srgbClr>
              </a:gs>
              <a:gs pos="50000">
                <a:srgbClr val="0070C0">
                  <a:tint val="44500"/>
                  <a:satMod val="160000"/>
                </a:srgbClr>
              </a:gs>
              <a:gs pos="100000">
                <a:srgbClr val="0070C0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user\Desktop\vadafone\G_Multi0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1600200"/>
            <a:ext cx="5410200" cy="3657600"/>
          </a:xfrm>
          <a:prstGeom prst="rect">
            <a:avLst/>
          </a:prstGeom>
          <a:noFill/>
        </p:spPr>
      </p:pic>
      <p:pic>
        <p:nvPicPr>
          <p:cNvPr id="9" name="Picture 2" descr="C:\Users\user\Desktop\SMCC PHOTO\Candle-06-june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0" y="1357544"/>
            <a:ext cx="1524000" cy="2071456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914400" y="4343400"/>
            <a:ext cx="7315200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500" b="1" cap="none" spc="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oper Std Black" pitchFamily="18" charset="0"/>
                <a:cs typeface="Arial" pitchFamily="34" charset="0"/>
              </a:rPr>
              <a:t>Thank </a:t>
            </a: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oper Std Black" pitchFamily="18" charset="0"/>
                <a:cs typeface="Arial" pitchFamily="34" charset="0"/>
              </a:rPr>
              <a:t>you</a:t>
            </a:r>
            <a:endParaRPr lang="en-US" sz="7500" b="1" cap="none" spc="0" dirty="0">
              <a:ln w="11430"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oper Std Black" pitchFamily="18" charset="0"/>
              <a:cs typeface="Arial" pitchFamily="34" charset="0"/>
            </a:endParaRPr>
          </a:p>
        </p:txBody>
      </p:sp>
      <p:pic>
        <p:nvPicPr>
          <p:cNvPr id="14" name="Picture 8" descr="mobile 032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266774">
            <a:off x="3962138" y="3504262"/>
            <a:ext cx="1257057" cy="92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69 0  0.125 0.07467  0.125 0.16667  C 0.125 0.25867  0.069 0.33333  0 0.33333  C -0.069 0.33333  -0.125 0.25867  -0.125 0.16667  C -0.125 0.07467  -0.069 0  0 0  Z" pathEditMode="relative" ptsTypes=""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Bitmap in Lesson8.cdr.jpg"/>
          <p:cNvPicPr>
            <a:picLocks noChangeAspect="1" noChangeArrowheads="1"/>
          </p:cNvPicPr>
          <p:nvPr/>
        </p:nvPicPr>
        <p:blipFill>
          <a:blip r:embed="rId2" cstate="print"/>
          <a:srcRect l="2392" r="191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Rounded Rectangle 8"/>
          <p:cNvSpPr/>
          <p:nvPr/>
        </p:nvSpPr>
        <p:spPr>
          <a:xfrm>
            <a:off x="228600" y="5105400"/>
            <a:ext cx="8686800" cy="1600200"/>
          </a:xfrm>
          <a:prstGeom prst="roundRect">
            <a:avLst>
              <a:gd name="adj" fmla="val 22070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57200" y="5305961"/>
            <a:ext cx="8229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When Jesus was born in Bethlehem, there appeared</a:t>
            </a:r>
          </a:p>
          <a:p>
            <a:pPr algn="ctr"/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 miraculous star in the sky. The wise men from</a:t>
            </a:r>
          </a:p>
          <a:p>
            <a:pPr algn="ctr"/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the East saw this star and they came to</a:t>
            </a:r>
          </a:p>
          <a:p>
            <a:pPr algn="ctr"/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Jerusalem in search of Jesus.</a:t>
            </a:r>
            <a:endParaRPr lang="en-US" sz="2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11" descr="C:\Users\user\Desktop\Bitmap in Lesson7.cdr.jpg"/>
          <p:cNvPicPr>
            <a:picLocks noChangeAspect="1" noChangeArrowheads="1"/>
          </p:cNvPicPr>
          <p:nvPr/>
        </p:nvPicPr>
        <p:blipFill>
          <a:blip r:embed="rId3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457200" y="3124200"/>
            <a:ext cx="3905250" cy="2133600"/>
          </a:xfrm>
          <a:prstGeom prst="upArrow">
            <a:avLst>
              <a:gd name="adj1" fmla="val 83344"/>
              <a:gd name="adj2" fmla="val 60850"/>
            </a:avLst>
          </a:prstGeom>
          <a:ln w="28575">
            <a:solidFill>
              <a:srgbClr val="92D050"/>
            </a:solidFill>
          </a:ln>
          <a:effectLst/>
        </p:spPr>
      </p:pic>
      <p:grpSp>
        <p:nvGrpSpPr>
          <p:cNvPr id="13" name="Group 12"/>
          <p:cNvGrpSpPr/>
          <p:nvPr/>
        </p:nvGrpSpPr>
        <p:grpSpPr>
          <a:xfrm>
            <a:off x="304800" y="1143000"/>
            <a:ext cx="2362200" cy="3886200"/>
            <a:chOff x="2917135" y="1828800"/>
            <a:chExt cx="3337117" cy="4838218"/>
          </a:xfrm>
        </p:grpSpPr>
        <p:grpSp>
          <p:nvGrpSpPr>
            <p:cNvPr id="14" name="Group 19"/>
            <p:cNvGrpSpPr/>
            <p:nvPr/>
          </p:nvGrpSpPr>
          <p:grpSpPr>
            <a:xfrm>
              <a:off x="2917135" y="1828800"/>
              <a:ext cx="3337117" cy="4838218"/>
              <a:chOff x="2917135" y="1828800"/>
              <a:chExt cx="3337117" cy="4838218"/>
            </a:xfrm>
          </p:grpSpPr>
          <p:sp>
            <p:nvSpPr>
              <p:cNvPr id="26" name="Freeform 25"/>
              <p:cNvSpPr/>
              <p:nvPr/>
            </p:nvSpPr>
            <p:spPr>
              <a:xfrm>
                <a:off x="4352081" y="3402957"/>
                <a:ext cx="428263" cy="3264061"/>
              </a:xfrm>
              <a:custGeom>
                <a:avLst/>
                <a:gdLst>
                  <a:gd name="connsiteX0" fmla="*/ 185195 w 428263"/>
                  <a:gd name="connsiteY0" fmla="*/ 0 h 3264061"/>
                  <a:gd name="connsiteX1" fmla="*/ 0 w 428263"/>
                  <a:gd name="connsiteY1" fmla="*/ 462987 h 3264061"/>
                  <a:gd name="connsiteX2" fmla="*/ 208344 w 428263"/>
                  <a:gd name="connsiteY2" fmla="*/ 3264061 h 3264061"/>
                  <a:gd name="connsiteX3" fmla="*/ 428263 w 428263"/>
                  <a:gd name="connsiteY3" fmla="*/ 451413 h 3264061"/>
                  <a:gd name="connsiteX4" fmla="*/ 185195 w 428263"/>
                  <a:gd name="connsiteY4" fmla="*/ 0 h 3264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63" h="3264061">
                    <a:moveTo>
                      <a:pt x="185195" y="0"/>
                    </a:moveTo>
                    <a:lnTo>
                      <a:pt x="0" y="462987"/>
                    </a:lnTo>
                    <a:lnTo>
                      <a:pt x="208344" y="3264061"/>
                    </a:lnTo>
                    <a:lnTo>
                      <a:pt x="428263" y="451413"/>
                    </a:lnTo>
                    <a:lnTo>
                      <a:pt x="18519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 rot="19759204">
                <a:off x="4831656" y="3264602"/>
                <a:ext cx="428263" cy="1732616"/>
              </a:xfrm>
              <a:custGeom>
                <a:avLst/>
                <a:gdLst>
                  <a:gd name="connsiteX0" fmla="*/ 185195 w 428263"/>
                  <a:gd name="connsiteY0" fmla="*/ 0 h 3264061"/>
                  <a:gd name="connsiteX1" fmla="*/ 0 w 428263"/>
                  <a:gd name="connsiteY1" fmla="*/ 462987 h 3264061"/>
                  <a:gd name="connsiteX2" fmla="*/ 208344 w 428263"/>
                  <a:gd name="connsiteY2" fmla="*/ 3264061 h 3264061"/>
                  <a:gd name="connsiteX3" fmla="*/ 428263 w 428263"/>
                  <a:gd name="connsiteY3" fmla="*/ 451413 h 3264061"/>
                  <a:gd name="connsiteX4" fmla="*/ 185195 w 428263"/>
                  <a:gd name="connsiteY4" fmla="*/ 0 h 3264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63" h="3264061">
                    <a:moveTo>
                      <a:pt x="185195" y="0"/>
                    </a:moveTo>
                    <a:lnTo>
                      <a:pt x="0" y="462987"/>
                    </a:lnTo>
                    <a:lnTo>
                      <a:pt x="208344" y="3264061"/>
                    </a:lnTo>
                    <a:lnTo>
                      <a:pt x="428263" y="451413"/>
                    </a:lnTo>
                    <a:lnTo>
                      <a:pt x="18519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 rot="17112389">
                <a:off x="5173812" y="2767958"/>
                <a:ext cx="428263" cy="1732616"/>
              </a:xfrm>
              <a:custGeom>
                <a:avLst/>
                <a:gdLst>
                  <a:gd name="connsiteX0" fmla="*/ 185195 w 428263"/>
                  <a:gd name="connsiteY0" fmla="*/ 0 h 3264061"/>
                  <a:gd name="connsiteX1" fmla="*/ 0 w 428263"/>
                  <a:gd name="connsiteY1" fmla="*/ 462987 h 3264061"/>
                  <a:gd name="connsiteX2" fmla="*/ 208344 w 428263"/>
                  <a:gd name="connsiteY2" fmla="*/ 3264061 h 3264061"/>
                  <a:gd name="connsiteX3" fmla="*/ 428263 w 428263"/>
                  <a:gd name="connsiteY3" fmla="*/ 451413 h 3264061"/>
                  <a:gd name="connsiteX4" fmla="*/ 185195 w 428263"/>
                  <a:gd name="connsiteY4" fmla="*/ 0 h 3264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63" h="3264061">
                    <a:moveTo>
                      <a:pt x="185195" y="0"/>
                    </a:moveTo>
                    <a:lnTo>
                      <a:pt x="0" y="462987"/>
                    </a:lnTo>
                    <a:lnTo>
                      <a:pt x="208344" y="3264061"/>
                    </a:lnTo>
                    <a:lnTo>
                      <a:pt x="428263" y="451413"/>
                    </a:lnTo>
                    <a:lnTo>
                      <a:pt x="18519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Freeform 28"/>
              <p:cNvSpPr/>
              <p:nvPr/>
            </p:nvSpPr>
            <p:spPr>
              <a:xfrm rot="15098273">
                <a:off x="5095124" y="2276827"/>
                <a:ext cx="428263" cy="1732616"/>
              </a:xfrm>
              <a:custGeom>
                <a:avLst/>
                <a:gdLst>
                  <a:gd name="connsiteX0" fmla="*/ 185195 w 428263"/>
                  <a:gd name="connsiteY0" fmla="*/ 0 h 3264061"/>
                  <a:gd name="connsiteX1" fmla="*/ 0 w 428263"/>
                  <a:gd name="connsiteY1" fmla="*/ 462987 h 3264061"/>
                  <a:gd name="connsiteX2" fmla="*/ 208344 w 428263"/>
                  <a:gd name="connsiteY2" fmla="*/ 3264061 h 3264061"/>
                  <a:gd name="connsiteX3" fmla="*/ 428263 w 428263"/>
                  <a:gd name="connsiteY3" fmla="*/ 451413 h 3264061"/>
                  <a:gd name="connsiteX4" fmla="*/ 185195 w 428263"/>
                  <a:gd name="connsiteY4" fmla="*/ 0 h 3264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63" h="3264061">
                    <a:moveTo>
                      <a:pt x="185195" y="0"/>
                    </a:moveTo>
                    <a:lnTo>
                      <a:pt x="0" y="462987"/>
                    </a:lnTo>
                    <a:lnTo>
                      <a:pt x="208344" y="3264061"/>
                    </a:lnTo>
                    <a:lnTo>
                      <a:pt x="428263" y="451413"/>
                    </a:lnTo>
                    <a:lnTo>
                      <a:pt x="18519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29"/>
              <p:cNvSpPr/>
              <p:nvPr/>
            </p:nvSpPr>
            <p:spPr>
              <a:xfrm rot="2202842">
                <a:off x="3904419" y="3232762"/>
                <a:ext cx="428263" cy="1732616"/>
              </a:xfrm>
              <a:custGeom>
                <a:avLst/>
                <a:gdLst>
                  <a:gd name="connsiteX0" fmla="*/ 185195 w 428263"/>
                  <a:gd name="connsiteY0" fmla="*/ 0 h 3264061"/>
                  <a:gd name="connsiteX1" fmla="*/ 0 w 428263"/>
                  <a:gd name="connsiteY1" fmla="*/ 462987 h 3264061"/>
                  <a:gd name="connsiteX2" fmla="*/ 208344 w 428263"/>
                  <a:gd name="connsiteY2" fmla="*/ 3264061 h 3264061"/>
                  <a:gd name="connsiteX3" fmla="*/ 428263 w 428263"/>
                  <a:gd name="connsiteY3" fmla="*/ 451413 h 3264061"/>
                  <a:gd name="connsiteX4" fmla="*/ 185195 w 428263"/>
                  <a:gd name="connsiteY4" fmla="*/ 0 h 3264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63" h="3264061">
                    <a:moveTo>
                      <a:pt x="185195" y="0"/>
                    </a:moveTo>
                    <a:lnTo>
                      <a:pt x="0" y="462987"/>
                    </a:lnTo>
                    <a:lnTo>
                      <a:pt x="208344" y="3264061"/>
                    </a:lnTo>
                    <a:lnTo>
                      <a:pt x="428263" y="451413"/>
                    </a:lnTo>
                    <a:lnTo>
                      <a:pt x="18519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Freeform 30"/>
              <p:cNvSpPr/>
              <p:nvPr/>
            </p:nvSpPr>
            <p:spPr>
              <a:xfrm rot="4278704">
                <a:off x="3570713" y="2814515"/>
                <a:ext cx="428263" cy="1732616"/>
              </a:xfrm>
              <a:custGeom>
                <a:avLst/>
                <a:gdLst>
                  <a:gd name="connsiteX0" fmla="*/ 185195 w 428263"/>
                  <a:gd name="connsiteY0" fmla="*/ 0 h 3264061"/>
                  <a:gd name="connsiteX1" fmla="*/ 0 w 428263"/>
                  <a:gd name="connsiteY1" fmla="*/ 462987 h 3264061"/>
                  <a:gd name="connsiteX2" fmla="*/ 208344 w 428263"/>
                  <a:gd name="connsiteY2" fmla="*/ 3264061 h 3264061"/>
                  <a:gd name="connsiteX3" fmla="*/ 428263 w 428263"/>
                  <a:gd name="connsiteY3" fmla="*/ 451413 h 3264061"/>
                  <a:gd name="connsiteX4" fmla="*/ 185195 w 428263"/>
                  <a:gd name="connsiteY4" fmla="*/ 0 h 3264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63" h="3264061">
                    <a:moveTo>
                      <a:pt x="185195" y="0"/>
                    </a:moveTo>
                    <a:lnTo>
                      <a:pt x="0" y="462987"/>
                    </a:lnTo>
                    <a:lnTo>
                      <a:pt x="208344" y="3264061"/>
                    </a:lnTo>
                    <a:lnTo>
                      <a:pt x="428263" y="451413"/>
                    </a:lnTo>
                    <a:lnTo>
                      <a:pt x="18519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Freeform 31"/>
              <p:cNvSpPr/>
              <p:nvPr/>
            </p:nvSpPr>
            <p:spPr>
              <a:xfrm rot="6579871">
                <a:off x="3569311" y="2293858"/>
                <a:ext cx="428263" cy="1732616"/>
              </a:xfrm>
              <a:custGeom>
                <a:avLst/>
                <a:gdLst>
                  <a:gd name="connsiteX0" fmla="*/ 185195 w 428263"/>
                  <a:gd name="connsiteY0" fmla="*/ 0 h 3264061"/>
                  <a:gd name="connsiteX1" fmla="*/ 0 w 428263"/>
                  <a:gd name="connsiteY1" fmla="*/ 462987 h 3264061"/>
                  <a:gd name="connsiteX2" fmla="*/ 208344 w 428263"/>
                  <a:gd name="connsiteY2" fmla="*/ 3264061 h 3264061"/>
                  <a:gd name="connsiteX3" fmla="*/ 428263 w 428263"/>
                  <a:gd name="connsiteY3" fmla="*/ 451413 h 3264061"/>
                  <a:gd name="connsiteX4" fmla="*/ 185195 w 428263"/>
                  <a:gd name="connsiteY4" fmla="*/ 0 h 3264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63" h="3264061">
                    <a:moveTo>
                      <a:pt x="185195" y="0"/>
                    </a:moveTo>
                    <a:lnTo>
                      <a:pt x="0" y="462987"/>
                    </a:lnTo>
                    <a:lnTo>
                      <a:pt x="208344" y="3264061"/>
                    </a:lnTo>
                    <a:lnTo>
                      <a:pt x="428263" y="451413"/>
                    </a:lnTo>
                    <a:lnTo>
                      <a:pt x="18519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Freeform 32"/>
              <p:cNvSpPr/>
              <p:nvPr/>
            </p:nvSpPr>
            <p:spPr>
              <a:xfrm rot="8399561">
                <a:off x="3859622" y="1916113"/>
                <a:ext cx="428263" cy="1732616"/>
              </a:xfrm>
              <a:custGeom>
                <a:avLst/>
                <a:gdLst>
                  <a:gd name="connsiteX0" fmla="*/ 185195 w 428263"/>
                  <a:gd name="connsiteY0" fmla="*/ 0 h 3264061"/>
                  <a:gd name="connsiteX1" fmla="*/ 0 w 428263"/>
                  <a:gd name="connsiteY1" fmla="*/ 462987 h 3264061"/>
                  <a:gd name="connsiteX2" fmla="*/ 208344 w 428263"/>
                  <a:gd name="connsiteY2" fmla="*/ 3264061 h 3264061"/>
                  <a:gd name="connsiteX3" fmla="*/ 428263 w 428263"/>
                  <a:gd name="connsiteY3" fmla="*/ 451413 h 3264061"/>
                  <a:gd name="connsiteX4" fmla="*/ 185195 w 428263"/>
                  <a:gd name="connsiteY4" fmla="*/ 0 h 3264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63" h="3264061">
                    <a:moveTo>
                      <a:pt x="185195" y="0"/>
                    </a:moveTo>
                    <a:lnTo>
                      <a:pt x="0" y="462987"/>
                    </a:lnTo>
                    <a:lnTo>
                      <a:pt x="208344" y="3264061"/>
                    </a:lnTo>
                    <a:lnTo>
                      <a:pt x="428263" y="451413"/>
                    </a:lnTo>
                    <a:lnTo>
                      <a:pt x="18519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Freeform 33"/>
              <p:cNvSpPr/>
              <p:nvPr/>
            </p:nvSpPr>
            <p:spPr>
              <a:xfrm rot="12892259">
                <a:off x="4800246" y="1948072"/>
                <a:ext cx="428263" cy="1732616"/>
              </a:xfrm>
              <a:custGeom>
                <a:avLst/>
                <a:gdLst>
                  <a:gd name="connsiteX0" fmla="*/ 185195 w 428263"/>
                  <a:gd name="connsiteY0" fmla="*/ 0 h 3264061"/>
                  <a:gd name="connsiteX1" fmla="*/ 0 w 428263"/>
                  <a:gd name="connsiteY1" fmla="*/ 462987 h 3264061"/>
                  <a:gd name="connsiteX2" fmla="*/ 208344 w 428263"/>
                  <a:gd name="connsiteY2" fmla="*/ 3264061 h 3264061"/>
                  <a:gd name="connsiteX3" fmla="*/ 428263 w 428263"/>
                  <a:gd name="connsiteY3" fmla="*/ 451413 h 3264061"/>
                  <a:gd name="connsiteX4" fmla="*/ 185195 w 428263"/>
                  <a:gd name="connsiteY4" fmla="*/ 0 h 3264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63" h="3264061">
                    <a:moveTo>
                      <a:pt x="185195" y="0"/>
                    </a:moveTo>
                    <a:lnTo>
                      <a:pt x="0" y="462987"/>
                    </a:lnTo>
                    <a:lnTo>
                      <a:pt x="208344" y="3264061"/>
                    </a:lnTo>
                    <a:lnTo>
                      <a:pt x="428263" y="451413"/>
                    </a:lnTo>
                    <a:lnTo>
                      <a:pt x="18519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Freeform 34"/>
              <p:cNvSpPr/>
              <p:nvPr/>
            </p:nvSpPr>
            <p:spPr>
              <a:xfrm rot="10800000">
                <a:off x="4343400" y="1828800"/>
                <a:ext cx="428263" cy="1732616"/>
              </a:xfrm>
              <a:custGeom>
                <a:avLst/>
                <a:gdLst>
                  <a:gd name="connsiteX0" fmla="*/ 185195 w 428263"/>
                  <a:gd name="connsiteY0" fmla="*/ 0 h 3264061"/>
                  <a:gd name="connsiteX1" fmla="*/ 0 w 428263"/>
                  <a:gd name="connsiteY1" fmla="*/ 462987 h 3264061"/>
                  <a:gd name="connsiteX2" fmla="*/ 208344 w 428263"/>
                  <a:gd name="connsiteY2" fmla="*/ 3264061 h 3264061"/>
                  <a:gd name="connsiteX3" fmla="*/ 428263 w 428263"/>
                  <a:gd name="connsiteY3" fmla="*/ 451413 h 3264061"/>
                  <a:gd name="connsiteX4" fmla="*/ 185195 w 428263"/>
                  <a:gd name="connsiteY4" fmla="*/ 0 h 3264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63" h="3264061">
                    <a:moveTo>
                      <a:pt x="185195" y="0"/>
                    </a:moveTo>
                    <a:lnTo>
                      <a:pt x="0" y="462987"/>
                    </a:lnTo>
                    <a:lnTo>
                      <a:pt x="208344" y="3264061"/>
                    </a:lnTo>
                    <a:lnTo>
                      <a:pt x="428263" y="451413"/>
                    </a:lnTo>
                    <a:lnTo>
                      <a:pt x="18519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" name="Group 20"/>
            <p:cNvGrpSpPr/>
            <p:nvPr/>
          </p:nvGrpSpPr>
          <p:grpSpPr>
            <a:xfrm>
              <a:off x="3789090" y="2667000"/>
              <a:ext cx="1550135" cy="2247418"/>
              <a:chOff x="2917135" y="1828800"/>
              <a:chExt cx="3337117" cy="4838218"/>
            </a:xfrm>
            <a:solidFill>
              <a:srgbClr val="FFFF00"/>
            </a:solidFill>
          </p:grpSpPr>
          <p:sp>
            <p:nvSpPr>
              <p:cNvPr id="16" name="Freeform 15"/>
              <p:cNvSpPr/>
              <p:nvPr/>
            </p:nvSpPr>
            <p:spPr>
              <a:xfrm>
                <a:off x="4352081" y="3402957"/>
                <a:ext cx="428263" cy="3264061"/>
              </a:xfrm>
              <a:custGeom>
                <a:avLst/>
                <a:gdLst>
                  <a:gd name="connsiteX0" fmla="*/ 185195 w 428263"/>
                  <a:gd name="connsiteY0" fmla="*/ 0 h 3264061"/>
                  <a:gd name="connsiteX1" fmla="*/ 0 w 428263"/>
                  <a:gd name="connsiteY1" fmla="*/ 462987 h 3264061"/>
                  <a:gd name="connsiteX2" fmla="*/ 208344 w 428263"/>
                  <a:gd name="connsiteY2" fmla="*/ 3264061 h 3264061"/>
                  <a:gd name="connsiteX3" fmla="*/ 428263 w 428263"/>
                  <a:gd name="connsiteY3" fmla="*/ 451413 h 3264061"/>
                  <a:gd name="connsiteX4" fmla="*/ 185195 w 428263"/>
                  <a:gd name="connsiteY4" fmla="*/ 0 h 3264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63" h="3264061">
                    <a:moveTo>
                      <a:pt x="185195" y="0"/>
                    </a:moveTo>
                    <a:lnTo>
                      <a:pt x="0" y="462987"/>
                    </a:lnTo>
                    <a:lnTo>
                      <a:pt x="208344" y="3264061"/>
                    </a:lnTo>
                    <a:lnTo>
                      <a:pt x="428263" y="451413"/>
                    </a:lnTo>
                    <a:lnTo>
                      <a:pt x="185195" y="0"/>
                    </a:lnTo>
                    <a:close/>
                  </a:path>
                </a:pathLst>
              </a:custGeom>
              <a:grpFill/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Freeform 16"/>
              <p:cNvSpPr/>
              <p:nvPr/>
            </p:nvSpPr>
            <p:spPr>
              <a:xfrm rot="19759204">
                <a:off x="4831656" y="3264602"/>
                <a:ext cx="428263" cy="1732616"/>
              </a:xfrm>
              <a:custGeom>
                <a:avLst/>
                <a:gdLst>
                  <a:gd name="connsiteX0" fmla="*/ 185195 w 428263"/>
                  <a:gd name="connsiteY0" fmla="*/ 0 h 3264061"/>
                  <a:gd name="connsiteX1" fmla="*/ 0 w 428263"/>
                  <a:gd name="connsiteY1" fmla="*/ 462987 h 3264061"/>
                  <a:gd name="connsiteX2" fmla="*/ 208344 w 428263"/>
                  <a:gd name="connsiteY2" fmla="*/ 3264061 h 3264061"/>
                  <a:gd name="connsiteX3" fmla="*/ 428263 w 428263"/>
                  <a:gd name="connsiteY3" fmla="*/ 451413 h 3264061"/>
                  <a:gd name="connsiteX4" fmla="*/ 185195 w 428263"/>
                  <a:gd name="connsiteY4" fmla="*/ 0 h 3264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63" h="3264061">
                    <a:moveTo>
                      <a:pt x="185195" y="0"/>
                    </a:moveTo>
                    <a:lnTo>
                      <a:pt x="0" y="462987"/>
                    </a:lnTo>
                    <a:lnTo>
                      <a:pt x="208344" y="3264061"/>
                    </a:lnTo>
                    <a:lnTo>
                      <a:pt x="428263" y="451413"/>
                    </a:lnTo>
                    <a:lnTo>
                      <a:pt x="185195" y="0"/>
                    </a:lnTo>
                    <a:close/>
                  </a:path>
                </a:pathLst>
              </a:custGeom>
              <a:grpFill/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Freeform 17"/>
              <p:cNvSpPr/>
              <p:nvPr/>
            </p:nvSpPr>
            <p:spPr>
              <a:xfrm rot="17112389">
                <a:off x="5173812" y="2767958"/>
                <a:ext cx="428263" cy="1732616"/>
              </a:xfrm>
              <a:custGeom>
                <a:avLst/>
                <a:gdLst>
                  <a:gd name="connsiteX0" fmla="*/ 185195 w 428263"/>
                  <a:gd name="connsiteY0" fmla="*/ 0 h 3264061"/>
                  <a:gd name="connsiteX1" fmla="*/ 0 w 428263"/>
                  <a:gd name="connsiteY1" fmla="*/ 462987 h 3264061"/>
                  <a:gd name="connsiteX2" fmla="*/ 208344 w 428263"/>
                  <a:gd name="connsiteY2" fmla="*/ 3264061 h 3264061"/>
                  <a:gd name="connsiteX3" fmla="*/ 428263 w 428263"/>
                  <a:gd name="connsiteY3" fmla="*/ 451413 h 3264061"/>
                  <a:gd name="connsiteX4" fmla="*/ 185195 w 428263"/>
                  <a:gd name="connsiteY4" fmla="*/ 0 h 3264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63" h="3264061">
                    <a:moveTo>
                      <a:pt x="185195" y="0"/>
                    </a:moveTo>
                    <a:lnTo>
                      <a:pt x="0" y="462987"/>
                    </a:lnTo>
                    <a:lnTo>
                      <a:pt x="208344" y="3264061"/>
                    </a:lnTo>
                    <a:lnTo>
                      <a:pt x="428263" y="451413"/>
                    </a:lnTo>
                    <a:lnTo>
                      <a:pt x="185195" y="0"/>
                    </a:lnTo>
                    <a:close/>
                  </a:path>
                </a:pathLst>
              </a:custGeom>
              <a:grpFill/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Freeform 18"/>
              <p:cNvSpPr/>
              <p:nvPr/>
            </p:nvSpPr>
            <p:spPr>
              <a:xfrm rot="15098273">
                <a:off x="5095124" y="2276827"/>
                <a:ext cx="428263" cy="1732616"/>
              </a:xfrm>
              <a:custGeom>
                <a:avLst/>
                <a:gdLst>
                  <a:gd name="connsiteX0" fmla="*/ 185195 w 428263"/>
                  <a:gd name="connsiteY0" fmla="*/ 0 h 3264061"/>
                  <a:gd name="connsiteX1" fmla="*/ 0 w 428263"/>
                  <a:gd name="connsiteY1" fmla="*/ 462987 h 3264061"/>
                  <a:gd name="connsiteX2" fmla="*/ 208344 w 428263"/>
                  <a:gd name="connsiteY2" fmla="*/ 3264061 h 3264061"/>
                  <a:gd name="connsiteX3" fmla="*/ 428263 w 428263"/>
                  <a:gd name="connsiteY3" fmla="*/ 451413 h 3264061"/>
                  <a:gd name="connsiteX4" fmla="*/ 185195 w 428263"/>
                  <a:gd name="connsiteY4" fmla="*/ 0 h 3264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63" h="3264061">
                    <a:moveTo>
                      <a:pt x="185195" y="0"/>
                    </a:moveTo>
                    <a:lnTo>
                      <a:pt x="0" y="462987"/>
                    </a:lnTo>
                    <a:lnTo>
                      <a:pt x="208344" y="3264061"/>
                    </a:lnTo>
                    <a:lnTo>
                      <a:pt x="428263" y="451413"/>
                    </a:lnTo>
                    <a:lnTo>
                      <a:pt x="185195" y="0"/>
                    </a:lnTo>
                    <a:close/>
                  </a:path>
                </a:pathLst>
              </a:custGeom>
              <a:grpFill/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Freeform 19"/>
              <p:cNvSpPr/>
              <p:nvPr/>
            </p:nvSpPr>
            <p:spPr>
              <a:xfrm rot="2202842">
                <a:off x="3904419" y="3232762"/>
                <a:ext cx="428263" cy="1732616"/>
              </a:xfrm>
              <a:custGeom>
                <a:avLst/>
                <a:gdLst>
                  <a:gd name="connsiteX0" fmla="*/ 185195 w 428263"/>
                  <a:gd name="connsiteY0" fmla="*/ 0 h 3264061"/>
                  <a:gd name="connsiteX1" fmla="*/ 0 w 428263"/>
                  <a:gd name="connsiteY1" fmla="*/ 462987 h 3264061"/>
                  <a:gd name="connsiteX2" fmla="*/ 208344 w 428263"/>
                  <a:gd name="connsiteY2" fmla="*/ 3264061 h 3264061"/>
                  <a:gd name="connsiteX3" fmla="*/ 428263 w 428263"/>
                  <a:gd name="connsiteY3" fmla="*/ 451413 h 3264061"/>
                  <a:gd name="connsiteX4" fmla="*/ 185195 w 428263"/>
                  <a:gd name="connsiteY4" fmla="*/ 0 h 3264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63" h="3264061">
                    <a:moveTo>
                      <a:pt x="185195" y="0"/>
                    </a:moveTo>
                    <a:lnTo>
                      <a:pt x="0" y="462987"/>
                    </a:lnTo>
                    <a:lnTo>
                      <a:pt x="208344" y="3264061"/>
                    </a:lnTo>
                    <a:lnTo>
                      <a:pt x="428263" y="451413"/>
                    </a:lnTo>
                    <a:lnTo>
                      <a:pt x="185195" y="0"/>
                    </a:lnTo>
                    <a:close/>
                  </a:path>
                </a:pathLst>
              </a:custGeom>
              <a:grpFill/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Freeform 20"/>
              <p:cNvSpPr/>
              <p:nvPr/>
            </p:nvSpPr>
            <p:spPr>
              <a:xfrm rot="4278704">
                <a:off x="3570713" y="2814515"/>
                <a:ext cx="428263" cy="1732616"/>
              </a:xfrm>
              <a:custGeom>
                <a:avLst/>
                <a:gdLst>
                  <a:gd name="connsiteX0" fmla="*/ 185195 w 428263"/>
                  <a:gd name="connsiteY0" fmla="*/ 0 h 3264061"/>
                  <a:gd name="connsiteX1" fmla="*/ 0 w 428263"/>
                  <a:gd name="connsiteY1" fmla="*/ 462987 h 3264061"/>
                  <a:gd name="connsiteX2" fmla="*/ 208344 w 428263"/>
                  <a:gd name="connsiteY2" fmla="*/ 3264061 h 3264061"/>
                  <a:gd name="connsiteX3" fmla="*/ 428263 w 428263"/>
                  <a:gd name="connsiteY3" fmla="*/ 451413 h 3264061"/>
                  <a:gd name="connsiteX4" fmla="*/ 185195 w 428263"/>
                  <a:gd name="connsiteY4" fmla="*/ 0 h 3264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63" h="3264061">
                    <a:moveTo>
                      <a:pt x="185195" y="0"/>
                    </a:moveTo>
                    <a:lnTo>
                      <a:pt x="0" y="462987"/>
                    </a:lnTo>
                    <a:lnTo>
                      <a:pt x="208344" y="3264061"/>
                    </a:lnTo>
                    <a:lnTo>
                      <a:pt x="428263" y="451413"/>
                    </a:lnTo>
                    <a:lnTo>
                      <a:pt x="185195" y="0"/>
                    </a:lnTo>
                    <a:close/>
                  </a:path>
                </a:pathLst>
              </a:custGeom>
              <a:grpFill/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Freeform 21"/>
              <p:cNvSpPr/>
              <p:nvPr/>
            </p:nvSpPr>
            <p:spPr>
              <a:xfrm rot="6579871">
                <a:off x="3569311" y="2293858"/>
                <a:ext cx="428263" cy="1732616"/>
              </a:xfrm>
              <a:custGeom>
                <a:avLst/>
                <a:gdLst>
                  <a:gd name="connsiteX0" fmla="*/ 185195 w 428263"/>
                  <a:gd name="connsiteY0" fmla="*/ 0 h 3264061"/>
                  <a:gd name="connsiteX1" fmla="*/ 0 w 428263"/>
                  <a:gd name="connsiteY1" fmla="*/ 462987 h 3264061"/>
                  <a:gd name="connsiteX2" fmla="*/ 208344 w 428263"/>
                  <a:gd name="connsiteY2" fmla="*/ 3264061 h 3264061"/>
                  <a:gd name="connsiteX3" fmla="*/ 428263 w 428263"/>
                  <a:gd name="connsiteY3" fmla="*/ 451413 h 3264061"/>
                  <a:gd name="connsiteX4" fmla="*/ 185195 w 428263"/>
                  <a:gd name="connsiteY4" fmla="*/ 0 h 3264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63" h="3264061">
                    <a:moveTo>
                      <a:pt x="185195" y="0"/>
                    </a:moveTo>
                    <a:lnTo>
                      <a:pt x="0" y="462987"/>
                    </a:lnTo>
                    <a:lnTo>
                      <a:pt x="208344" y="3264061"/>
                    </a:lnTo>
                    <a:lnTo>
                      <a:pt x="428263" y="451413"/>
                    </a:lnTo>
                    <a:lnTo>
                      <a:pt x="185195" y="0"/>
                    </a:lnTo>
                    <a:close/>
                  </a:path>
                </a:pathLst>
              </a:custGeom>
              <a:grpFill/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/>
            </p:nvSpPr>
            <p:spPr>
              <a:xfrm rot="8399561">
                <a:off x="3859622" y="1916113"/>
                <a:ext cx="428263" cy="1732616"/>
              </a:xfrm>
              <a:custGeom>
                <a:avLst/>
                <a:gdLst>
                  <a:gd name="connsiteX0" fmla="*/ 185195 w 428263"/>
                  <a:gd name="connsiteY0" fmla="*/ 0 h 3264061"/>
                  <a:gd name="connsiteX1" fmla="*/ 0 w 428263"/>
                  <a:gd name="connsiteY1" fmla="*/ 462987 h 3264061"/>
                  <a:gd name="connsiteX2" fmla="*/ 208344 w 428263"/>
                  <a:gd name="connsiteY2" fmla="*/ 3264061 h 3264061"/>
                  <a:gd name="connsiteX3" fmla="*/ 428263 w 428263"/>
                  <a:gd name="connsiteY3" fmla="*/ 451413 h 3264061"/>
                  <a:gd name="connsiteX4" fmla="*/ 185195 w 428263"/>
                  <a:gd name="connsiteY4" fmla="*/ 0 h 3264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63" h="3264061">
                    <a:moveTo>
                      <a:pt x="185195" y="0"/>
                    </a:moveTo>
                    <a:lnTo>
                      <a:pt x="0" y="462987"/>
                    </a:lnTo>
                    <a:lnTo>
                      <a:pt x="208344" y="3264061"/>
                    </a:lnTo>
                    <a:lnTo>
                      <a:pt x="428263" y="451413"/>
                    </a:lnTo>
                    <a:lnTo>
                      <a:pt x="185195" y="0"/>
                    </a:lnTo>
                    <a:close/>
                  </a:path>
                </a:pathLst>
              </a:custGeom>
              <a:grpFill/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reeform 23"/>
              <p:cNvSpPr/>
              <p:nvPr/>
            </p:nvSpPr>
            <p:spPr>
              <a:xfrm rot="12892259">
                <a:off x="4800246" y="1948072"/>
                <a:ext cx="428263" cy="1732616"/>
              </a:xfrm>
              <a:custGeom>
                <a:avLst/>
                <a:gdLst>
                  <a:gd name="connsiteX0" fmla="*/ 185195 w 428263"/>
                  <a:gd name="connsiteY0" fmla="*/ 0 h 3264061"/>
                  <a:gd name="connsiteX1" fmla="*/ 0 w 428263"/>
                  <a:gd name="connsiteY1" fmla="*/ 462987 h 3264061"/>
                  <a:gd name="connsiteX2" fmla="*/ 208344 w 428263"/>
                  <a:gd name="connsiteY2" fmla="*/ 3264061 h 3264061"/>
                  <a:gd name="connsiteX3" fmla="*/ 428263 w 428263"/>
                  <a:gd name="connsiteY3" fmla="*/ 451413 h 3264061"/>
                  <a:gd name="connsiteX4" fmla="*/ 185195 w 428263"/>
                  <a:gd name="connsiteY4" fmla="*/ 0 h 3264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63" h="3264061">
                    <a:moveTo>
                      <a:pt x="185195" y="0"/>
                    </a:moveTo>
                    <a:lnTo>
                      <a:pt x="0" y="462987"/>
                    </a:lnTo>
                    <a:lnTo>
                      <a:pt x="208344" y="3264061"/>
                    </a:lnTo>
                    <a:lnTo>
                      <a:pt x="428263" y="451413"/>
                    </a:lnTo>
                    <a:lnTo>
                      <a:pt x="185195" y="0"/>
                    </a:lnTo>
                    <a:close/>
                  </a:path>
                </a:pathLst>
              </a:custGeom>
              <a:grpFill/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Freeform 24"/>
              <p:cNvSpPr/>
              <p:nvPr/>
            </p:nvSpPr>
            <p:spPr>
              <a:xfrm rot="10800000">
                <a:off x="4343400" y="1828800"/>
                <a:ext cx="428263" cy="1732616"/>
              </a:xfrm>
              <a:custGeom>
                <a:avLst/>
                <a:gdLst>
                  <a:gd name="connsiteX0" fmla="*/ 185195 w 428263"/>
                  <a:gd name="connsiteY0" fmla="*/ 0 h 3264061"/>
                  <a:gd name="connsiteX1" fmla="*/ 0 w 428263"/>
                  <a:gd name="connsiteY1" fmla="*/ 462987 h 3264061"/>
                  <a:gd name="connsiteX2" fmla="*/ 208344 w 428263"/>
                  <a:gd name="connsiteY2" fmla="*/ 3264061 h 3264061"/>
                  <a:gd name="connsiteX3" fmla="*/ 428263 w 428263"/>
                  <a:gd name="connsiteY3" fmla="*/ 451413 h 3264061"/>
                  <a:gd name="connsiteX4" fmla="*/ 185195 w 428263"/>
                  <a:gd name="connsiteY4" fmla="*/ 0 h 3264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63" h="3264061">
                    <a:moveTo>
                      <a:pt x="185195" y="0"/>
                    </a:moveTo>
                    <a:lnTo>
                      <a:pt x="0" y="462987"/>
                    </a:lnTo>
                    <a:lnTo>
                      <a:pt x="208344" y="3264061"/>
                    </a:lnTo>
                    <a:lnTo>
                      <a:pt x="428263" y="451413"/>
                    </a:lnTo>
                    <a:lnTo>
                      <a:pt x="185195" y="0"/>
                    </a:lnTo>
                    <a:close/>
                  </a:path>
                </a:pathLst>
              </a:custGeom>
              <a:grpFill/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Oval 12"/>
          <p:cNvSpPr/>
          <p:nvPr/>
        </p:nvSpPr>
        <p:spPr>
          <a:xfrm>
            <a:off x="838200" y="152400"/>
            <a:ext cx="7467600" cy="3810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838200" y="914400"/>
            <a:ext cx="7467600" cy="5638800"/>
          </a:xfrm>
          <a:prstGeom prst="ellipse">
            <a:avLst/>
          </a:prstGeom>
          <a:solidFill>
            <a:srgbClr val="FFCCFF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C:\Users\user\Desktop\herod.jpg"/>
          <p:cNvPicPr>
            <a:picLocks noChangeAspect="1" noChangeArrowheads="1"/>
          </p:cNvPicPr>
          <p:nvPr/>
        </p:nvPicPr>
        <p:blipFill>
          <a:blip r:embed="rId3" cstate="print"/>
          <a:srcRect b="21671"/>
          <a:stretch>
            <a:fillRect/>
          </a:stretch>
        </p:blipFill>
        <p:spPr bwMode="auto">
          <a:xfrm>
            <a:off x="1219200" y="1219200"/>
            <a:ext cx="6553200" cy="4601705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  <a:effectLst>
            <a:softEdge rad="635000"/>
          </a:effectLst>
        </p:spPr>
      </p:pic>
      <p:sp>
        <p:nvSpPr>
          <p:cNvPr id="7" name="Rectangle 6"/>
          <p:cNvSpPr/>
          <p:nvPr/>
        </p:nvSpPr>
        <p:spPr>
          <a:xfrm>
            <a:off x="381000" y="1295400"/>
            <a:ext cx="1219200" cy="52578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467600" y="1295400"/>
            <a:ext cx="1219200" cy="52578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>
            <a:off x="381000" y="5105400"/>
            <a:ext cx="8382000" cy="1524000"/>
          </a:xfrm>
          <a:prstGeom prst="roundRect">
            <a:avLst>
              <a:gd name="adj" fmla="val 15552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09600" y="5257800"/>
            <a:ext cx="7924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rial" pitchFamily="34" charset="0"/>
                <a:cs typeface="Arial" pitchFamily="34" charset="0"/>
              </a:rPr>
              <a:t>They approached Herod, the King of Judea, and asked</a:t>
            </a:r>
          </a:p>
          <a:p>
            <a:pPr algn="ctr"/>
            <a:r>
              <a:rPr lang="en-US" sz="2000" dirty="0">
                <a:latin typeface="Arial" pitchFamily="34" charset="0"/>
                <a:cs typeface="Arial" pitchFamily="34" charset="0"/>
              </a:rPr>
              <a:t>him: </a:t>
            </a:r>
            <a:r>
              <a:rPr lang="en-US" sz="2000" b="1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Where is the King of Jews born? We saw His star in the</a:t>
            </a:r>
          </a:p>
          <a:p>
            <a:pPr algn="ctr"/>
            <a:r>
              <a:rPr lang="en-US" sz="2000" b="1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East and have come to adore Him."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(Mt. 2:1-2)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086600" y="1600200"/>
            <a:ext cx="1981200" cy="4572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76200" y="1600200"/>
            <a:ext cx="1981200" cy="381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>
            <a:off x="569088" y="914400"/>
            <a:ext cx="726312" cy="381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>
            <a:off x="7772400" y="914400"/>
            <a:ext cx="726312" cy="381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Sun 16"/>
          <p:cNvSpPr/>
          <p:nvPr/>
        </p:nvSpPr>
        <p:spPr>
          <a:xfrm>
            <a:off x="533400" y="2209800"/>
            <a:ext cx="914400" cy="914400"/>
          </a:xfrm>
          <a:prstGeom prst="sun">
            <a:avLst>
              <a:gd name="adj" fmla="val 3892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un 17"/>
          <p:cNvSpPr/>
          <p:nvPr/>
        </p:nvSpPr>
        <p:spPr>
          <a:xfrm>
            <a:off x="533400" y="3352800"/>
            <a:ext cx="914400" cy="914400"/>
          </a:xfrm>
          <a:prstGeom prst="sun">
            <a:avLst>
              <a:gd name="adj" fmla="val 3892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Sun 18"/>
          <p:cNvSpPr/>
          <p:nvPr/>
        </p:nvSpPr>
        <p:spPr>
          <a:xfrm>
            <a:off x="7620000" y="2286000"/>
            <a:ext cx="914400" cy="914400"/>
          </a:xfrm>
          <a:prstGeom prst="sun">
            <a:avLst>
              <a:gd name="adj" fmla="val 3892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Sun 19"/>
          <p:cNvSpPr/>
          <p:nvPr/>
        </p:nvSpPr>
        <p:spPr>
          <a:xfrm>
            <a:off x="7620000" y="3352800"/>
            <a:ext cx="914400" cy="914400"/>
          </a:xfrm>
          <a:prstGeom prst="sun">
            <a:avLst>
              <a:gd name="adj" fmla="val 3892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un 20"/>
          <p:cNvSpPr/>
          <p:nvPr/>
        </p:nvSpPr>
        <p:spPr>
          <a:xfrm>
            <a:off x="4267200" y="304800"/>
            <a:ext cx="533400" cy="533400"/>
          </a:xfrm>
          <a:prstGeom prst="sun">
            <a:avLst>
              <a:gd name="adj" fmla="val 3892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un 21"/>
          <p:cNvSpPr/>
          <p:nvPr/>
        </p:nvSpPr>
        <p:spPr>
          <a:xfrm>
            <a:off x="5105400" y="381000"/>
            <a:ext cx="533400" cy="533400"/>
          </a:xfrm>
          <a:prstGeom prst="sun">
            <a:avLst>
              <a:gd name="adj" fmla="val 3892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un 22"/>
          <p:cNvSpPr/>
          <p:nvPr/>
        </p:nvSpPr>
        <p:spPr>
          <a:xfrm>
            <a:off x="5867400" y="533400"/>
            <a:ext cx="533400" cy="533400"/>
          </a:xfrm>
          <a:prstGeom prst="sun">
            <a:avLst>
              <a:gd name="adj" fmla="val 3892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un 23"/>
          <p:cNvSpPr/>
          <p:nvPr/>
        </p:nvSpPr>
        <p:spPr>
          <a:xfrm>
            <a:off x="6553200" y="762000"/>
            <a:ext cx="533400" cy="533400"/>
          </a:xfrm>
          <a:prstGeom prst="sun">
            <a:avLst>
              <a:gd name="adj" fmla="val 3892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Sun 24"/>
          <p:cNvSpPr/>
          <p:nvPr/>
        </p:nvSpPr>
        <p:spPr>
          <a:xfrm>
            <a:off x="3429000" y="381000"/>
            <a:ext cx="533400" cy="533400"/>
          </a:xfrm>
          <a:prstGeom prst="sun">
            <a:avLst>
              <a:gd name="adj" fmla="val 3892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un 25"/>
          <p:cNvSpPr/>
          <p:nvPr/>
        </p:nvSpPr>
        <p:spPr>
          <a:xfrm>
            <a:off x="2590800" y="533400"/>
            <a:ext cx="533400" cy="533400"/>
          </a:xfrm>
          <a:prstGeom prst="sun">
            <a:avLst>
              <a:gd name="adj" fmla="val 3892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un 26"/>
          <p:cNvSpPr/>
          <p:nvPr/>
        </p:nvSpPr>
        <p:spPr>
          <a:xfrm>
            <a:off x="1981200" y="762000"/>
            <a:ext cx="533400" cy="533400"/>
          </a:xfrm>
          <a:prstGeom prst="sun">
            <a:avLst>
              <a:gd name="adj" fmla="val 3892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C:\Users\user\Desktop\killing_jesus_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0"/>
            <a:ext cx="4572000" cy="6850352"/>
          </a:xfrm>
          <a:prstGeom prst="rect">
            <a:avLst/>
          </a:prstGeom>
          <a:noFill/>
        </p:spPr>
      </p:pic>
      <p:pic>
        <p:nvPicPr>
          <p:cNvPr id="2050" name="Picture 2" descr="C:\Users\user\Desktop\kelsey-grammer-as-herod-the-grea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</p:spPr>
      </p:pic>
      <p:sp>
        <p:nvSpPr>
          <p:cNvPr id="6" name="Rounded Rectangle 5"/>
          <p:cNvSpPr/>
          <p:nvPr/>
        </p:nvSpPr>
        <p:spPr>
          <a:xfrm>
            <a:off x="228600" y="5410200"/>
            <a:ext cx="8686800" cy="1219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33400" y="5533072"/>
            <a:ext cx="7924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itchFamily="34" charset="0"/>
                <a:cs typeface="Arial" pitchFamily="34" charset="0"/>
              </a:rPr>
              <a:t>King Herod became disturbed on hearing this. He called the priests </a:t>
            </a:r>
          </a:p>
          <a:p>
            <a:pPr algn="ctr"/>
            <a:r>
              <a:rPr lang="en-US" dirty="0">
                <a:latin typeface="Arial" pitchFamily="34" charset="0"/>
                <a:cs typeface="Arial" pitchFamily="34" charset="0"/>
              </a:rPr>
              <a:t>and asked them where the Messiah will be born. The priests</a:t>
            </a:r>
          </a:p>
          <a:p>
            <a:pPr algn="ctr"/>
            <a:r>
              <a:rPr lang="en-US" dirty="0">
                <a:latin typeface="Arial" pitchFamily="34" charset="0"/>
                <a:cs typeface="Arial" pitchFamily="34" charset="0"/>
              </a:rPr>
              <a:t>replied that the Messiah was to be born in </a:t>
            </a:r>
            <a:r>
              <a:rPr lang="en-US" b="1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"Bethlehem of Judea".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 4"/>
          <p:cNvSpPr/>
          <p:nvPr/>
        </p:nvSpPr>
        <p:spPr>
          <a:xfrm>
            <a:off x="838200" y="152400"/>
            <a:ext cx="7467600" cy="3810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38200" y="914400"/>
            <a:ext cx="7467600" cy="5638800"/>
          </a:xfrm>
          <a:prstGeom prst="ellipse">
            <a:avLst/>
          </a:prstGeom>
          <a:solidFill>
            <a:srgbClr val="FFCCFF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4" name="Picture 2" descr="C:\Users\user\Desktop\36618_all_007_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1066800"/>
            <a:ext cx="5715000" cy="4800600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8" name="Rectangle 7"/>
          <p:cNvSpPr/>
          <p:nvPr/>
        </p:nvSpPr>
        <p:spPr>
          <a:xfrm>
            <a:off x="381000" y="1295400"/>
            <a:ext cx="1219200" cy="51816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467600" y="1295400"/>
            <a:ext cx="1219200" cy="52578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7086600" y="1600200"/>
            <a:ext cx="1981200" cy="4572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76200" y="1600200"/>
            <a:ext cx="1981200" cy="381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569088" y="914400"/>
            <a:ext cx="726312" cy="381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>
            <a:off x="7772400" y="914400"/>
            <a:ext cx="726312" cy="381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un 13"/>
          <p:cNvSpPr/>
          <p:nvPr/>
        </p:nvSpPr>
        <p:spPr>
          <a:xfrm>
            <a:off x="533400" y="2209800"/>
            <a:ext cx="914400" cy="914400"/>
          </a:xfrm>
          <a:prstGeom prst="sun">
            <a:avLst>
              <a:gd name="adj" fmla="val 3892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un 14"/>
          <p:cNvSpPr/>
          <p:nvPr/>
        </p:nvSpPr>
        <p:spPr>
          <a:xfrm>
            <a:off x="533400" y="3352800"/>
            <a:ext cx="914400" cy="914400"/>
          </a:xfrm>
          <a:prstGeom prst="sun">
            <a:avLst>
              <a:gd name="adj" fmla="val 3892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un 15"/>
          <p:cNvSpPr/>
          <p:nvPr/>
        </p:nvSpPr>
        <p:spPr>
          <a:xfrm>
            <a:off x="7620000" y="2286000"/>
            <a:ext cx="914400" cy="914400"/>
          </a:xfrm>
          <a:prstGeom prst="sun">
            <a:avLst>
              <a:gd name="adj" fmla="val 3892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Sun 16"/>
          <p:cNvSpPr/>
          <p:nvPr/>
        </p:nvSpPr>
        <p:spPr>
          <a:xfrm>
            <a:off x="7620000" y="3352800"/>
            <a:ext cx="914400" cy="914400"/>
          </a:xfrm>
          <a:prstGeom prst="sun">
            <a:avLst>
              <a:gd name="adj" fmla="val 3892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un 17"/>
          <p:cNvSpPr/>
          <p:nvPr/>
        </p:nvSpPr>
        <p:spPr>
          <a:xfrm>
            <a:off x="4267200" y="304800"/>
            <a:ext cx="533400" cy="533400"/>
          </a:xfrm>
          <a:prstGeom prst="sun">
            <a:avLst>
              <a:gd name="adj" fmla="val 3892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Sun 18"/>
          <p:cNvSpPr/>
          <p:nvPr/>
        </p:nvSpPr>
        <p:spPr>
          <a:xfrm>
            <a:off x="5105400" y="381000"/>
            <a:ext cx="533400" cy="533400"/>
          </a:xfrm>
          <a:prstGeom prst="sun">
            <a:avLst>
              <a:gd name="adj" fmla="val 3892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Sun 19"/>
          <p:cNvSpPr/>
          <p:nvPr/>
        </p:nvSpPr>
        <p:spPr>
          <a:xfrm>
            <a:off x="5867400" y="533400"/>
            <a:ext cx="533400" cy="533400"/>
          </a:xfrm>
          <a:prstGeom prst="sun">
            <a:avLst>
              <a:gd name="adj" fmla="val 3892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un 20"/>
          <p:cNvSpPr/>
          <p:nvPr/>
        </p:nvSpPr>
        <p:spPr>
          <a:xfrm>
            <a:off x="6553200" y="762000"/>
            <a:ext cx="533400" cy="533400"/>
          </a:xfrm>
          <a:prstGeom prst="sun">
            <a:avLst>
              <a:gd name="adj" fmla="val 3892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un 21"/>
          <p:cNvSpPr/>
          <p:nvPr/>
        </p:nvSpPr>
        <p:spPr>
          <a:xfrm>
            <a:off x="3429000" y="381000"/>
            <a:ext cx="533400" cy="533400"/>
          </a:xfrm>
          <a:prstGeom prst="sun">
            <a:avLst>
              <a:gd name="adj" fmla="val 3892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un 22"/>
          <p:cNvSpPr/>
          <p:nvPr/>
        </p:nvSpPr>
        <p:spPr>
          <a:xfrm>
            <a:off x="2590800" y="533400"/>
            <a:ext cx="533400" cy="533400"/>
          </a:xfrm>
          <a:prstGeom prst="sun">
            <a:avLst>
              <a:gd name="adj" fmla="val 3892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un 23"/>
          <p:cNvSpPr/>
          <p:nvPr/>
        </p:nvSpPr>
        <p:spPr>
          <a:xfrm>
            <a:off x="1981200" y="762000"/>
            <a:ext cx="533400" cy="533400"/>
          </a:xfrm>
          <a:prstGeom prst="sun">
            <a:avLst>
              <a:gd name="adj" fmla="val 3892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228600" y="5486400"/>
            <a:ext cx="8686800" cy="12954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09600" y="5629870"/>
            <a:ext cx="7924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Herod said to the wise men, Go and search for the child</a:t>
            </a:r>
          </a:p>
          <a:p>
            <a:pPr algn="ctr"/>
            <a:r>
              <a:rPr lang="en-US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in Bethlehem. When you find Him, come and inform me </a:t>
            </a:r>
          </a:p>
          <a:p>
            <a:pPr algn="ctr"/>
            <a:r>
              <a:rPr lang="en-US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so that I may also go and pay homage to them,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starofbethlehem_beam.jpg"/>
          <p:cNvPicPr>
            <a:picLocks noChangeAspect="1" noChangeArrowheads="1"/>
          </p:cNvPicPr>
          <p:nvPr/>
        </p:nvPicPr>
        <p:blipFill>
          <a:blip r:embed="rId2" cstate="print"/>
          <a:srcRect r="4760"/>
          <a:stretch>
            <a:fillRect/>
          </a:stretch>
        </p:blipFill>
        <p:spPr bwMode="auto">
          <a:xfrm>
            <a:off x="-3004" y="0"/>
            <a:ext cx="9147004" cy="6858000"/>
          </a:xfrm>
          <a:prstGeom prst="rect">
            <a:avLst/>
          </a:prstGeom>
          <a:noFill/>
        </p:spPr>
      </p:pic>
      <p:sp>
        <p:nvSpPr>
          <p:cNvPr id="6" name="Rounded Rectangle 5"/>
          <p:cNvSpPr/>
          <p:nvPr/>
        </p:nvSpPr>
        <p:spPr>
          <a:xfrm>
            <a:off x="228600" y="228600"/>
            <a:ext cx="6172200" cy="2743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09600" y="304800"/>
            <a:ext cx="5486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The wise men continued their journey.</a:t>
            </a:r>
          </a:p>
          <a:p>
            <a:pPr algn="ctr"/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The miraculous star that appeared in</a:t>
            </a:r>
          </a:p>
          <a:p>
            <a:pPr algn="ctr"/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the East went before them.</a:t>
            </a:r>
          </a:p>
          <a:p>
            <a:pPr algn="ctr"/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The star stopped when</a:t>
            </a:r>
          </a:p>
          <a:p>
            <a:pPr algn="ctr"/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it reached the place where Jesus</a:t>
            </a:r>
          </a:p>
          <a:p>
            <a:pPr algn="ctr"/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was lying. They entered the house</a:t>
            </a:r>
          </a:p>
          <a:p>
            <a:pPr algn="ctr"/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and saw child Jesus along with</a:t>
            </a:r>
          </a:p>
          <a:p>
            <a:pPr algn="ctr"/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Mary and Joseph and worshipped Him.</a:t>
            </a:r>
          </a:p>
        </p:txBody>
      </p:sp>
      <p:pic>
        <p:nvPicPr>
          <p:cNvPr id="5" name="Picture 4" descr="C:\Users\user\Desktop\Bitmap in Lesson7.cdr.jpg"/>
          <p:cNvPicPr>
            <a:picLocks noChangeAspect="1" noChangeArrowheads="1"/>
          </p:cNvPicPr>
          <p:nvPr/>
        </p:nvPicPr>
        <p:blipFill>
          <a:blip r:embed="rId3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7162800" y="5181600"/>
            <a:ext cx="971460" cy="555496"/>
          </a:xfrm>
          <a:prstGeom prst="upArrow">
            <a:avLst>
              <a:gd name="adj1" fmla="val 83344"/>
              <a:gd name="adj2" fmla="val 60850"/>
            </a:avLst>
          </a:prstGeom>
          <a:ln w="28575">
            <a:solidFill>
              <a:srgbClr val="92D050"/>
            </a:solidFill>
          </a:ln>
          <a:effectLst/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 4"/>
          <p:cNvSpPr/>
          <p:nvPr/>
        </p:nvSpPr>
        <p:spPr>
          <a:xfrm>
            <a:off x="228600" y="1371600"/>
            <a:ext cx="8610600" cy="4191000"/>
          </a:xfrm>
          <a:prstGeom prst="ellips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762000" y="1371600"/>
            <a:ext cx="7543800" cy="4191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1295400" y="2438400"/>
            <a:ext cx="655320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>
                <a:solidFill>
                  <a:srgbClr val="FF00FF"/>
                </a:solidFill>
                <a:latin typeface="Cooper Std Black" pitchFamily="18" charset="0"/>
                <a:cs typeface="Arial" pitchFamily="34" charset="0"/>
              </a:rPr>
              <a:t>The wise men brought presents</a:t>
            </a:r>
          </a:p>
          <a:p>
            <a:pPr algn="ctr"/>
            <a:r>
              <a:rPr lang="en-US" sz="2500" b="1" dirty="0">
                <a:solidFill>
                  <a:srgbClr val="FF00FF"/>
                </a:solidFill>
                <a:latin typeface="Cooper Std Black" pitchFamily="18" charset="0"/>
                <a:cs typeface="Arial" pitchFamily="34" charset="0"/>
              </a:rPr>
              <a:t>to offer to Jesus.  Do you know</a:t>
            </a:r>
          </a:p>
          <a:p>
            <a:pPr algn="ctr"/>
            <a:r>
              <a:rPr lang="en-US" sz="2500" b="1" dirty="0">
                <a:solidFill>
                  <a:srgbClr val="FF00FF"/>
                </a:solidFill>
                <a:latin typeface="Cooper Std Black" pitchFamily="18" charset="0"/>
                <a:cs typeface="Arial" pitchFamily="34" charset="0"/>
              </a:rPr>
              <a:t>what those gifts were?</a:t>
            </a:r>
          </a:p>
        </p:txBody>
      </p:sp>
      <p:sp>
        <p:nvSpPr>
          <p:cNvPr id="8" name="5-Point Star 7"/>
          <p:cNvSpPr/>
          <p:nvPr/>
        </p:nvSpPr>
        <p:spPr>
          <a:xfrm>
            <a:off x="3886200" y="5334000"/>
            <a:ext cx="1371600" cy="1371600"/>
          </a:xfrm>
          <a:prstGeom prst="star5">
            <a:avLst>
              <a:gd name="adj" fmla="val 12228"/>
              <a:gd name="hf" fmla="val 105146"/>
              <a:gd name="vf" fmla="val 110557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C:\Users\user\Desktop\Bitmap in Lesson7.cdr.jpg"/>
          <p:cNvPicPr>
            <a:picLocks noChangeAspect="1" noChangeArrowheads="1"/>
          </p:cNvPicPr>
          <p:nvPr/>
        </p:nvPicPr>
        <p:blipFill>
          <a:blip r:embed="rId3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2647950" y="228600"/>
            <a:ext cx="3905250" cy="2209800"/>
          </a:xfrm>
          <a:prstGeom prst="upArrow">
            <a:avLst>
              <a:gd name="adj1" fmla="val 83344"/>
              <a:gd name="adj2" fmla="val 60850"/>
            </a:avLst>
          </a:prstGeom>
          <a:ln w="28575">
            <a:solidFill>
              <a:srgbClr val="92D050"/>
            </a:solidFill>
          </a:ln>
          <a:effectLst/>
        </p:spPr>
      </p:pic>
      <p:sp>
        <p:nvSpPr>
          <p:cNvPr id="11" name="5-Point Star 10"/>
          <p:cNvSpPr/>
          <p:nvPr/>
        </p:nvSpPr>
        <p:spPr>
          <a:xfrm>
            <a:off x="4419600" y="457200"/>
            <a:ext cx="304800" cy="304800"/>
          </a:xfrm>
          <a:prstGeom prst="star5">
            <a:avLst>
              <a:gd name="adj" fmla="val 21060"/>
              <a:gd name="hf" fmla="val 105146"/>
              <a:gd name="vf" fmla="val 110557"/>
            </a:avLst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2" name="Picture 2" descr="C:\Users\user\Desktop\Bitmap in Lesson8.cdr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5052" y="3733800"/>
            <a:ext cx="3705748" cy="114300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2667000" y="4876800"/>
            <a:ext cx="121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Gold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962400" y="4876800"/>
            <a:ext cx="121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Myrrh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257800" y="4876800"/>
            <a:ext cx="121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Incense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CaminadeAdoration of the Magiv2.jpg.CROP.rtstoryvar-large.jpg"/>
          <p:cNvPicPr>
            <a:picLocks noChangeAspect="1" noChangeArrowheads="1"/>
          </p:cNvPicPr>
          <p:nvPr/>
        </p:nvPicPr>
        <p:blipFill>
          <a:blip r:embed="rId2" cstate="print"/>
          <a:srcRect b="3736"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6" name="Rounded Rectangle 5"/>
          <p:cNvSpPr/>
          <p:nvPr/>
        </p:nvSpPr>
        <p:spPr>
          <a:xfrm>
            <a:off x="228600" y="105728"/>
            <a:ext cx="8686800" cy="111347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33400" y="127337"/>
            <a:ext cx="7924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The wise men presented the gifts and adored the infant Jesus.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1152</TotalTime>
  <Words>591</Words>
  <Application>Microsoft Office PowerPoint</Application>
  <PresentationFormat>On-screen Show (4:3)</PresentationFormat>
  <Paragraphs>100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Trek</vt:lpstr>
      <vt:lpstr>CATECHETICAL TEXTBOOK SERIES OF THE SYRO - MALABAR CHURCH</vt:lpstr>
      <vt:lpstr>Lesson 8  THE STAR IN THE EAST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Pick up the letters from the word bag and complete the words</vt:lpstr>
      <vt:lpstr>Let us pray</vt:lpstr>
      <vt:lpstr> If you arrange the star properly, you will reach a particular place. Can you find it out?</vt:lpstr>
      <vt:lpstr>Let us imitate</vt:lpstr>
      <vt:lpstr>Find out the answer</vt:lpstr>
      <vt:lpstr>Slide 22</vt:lpstr>
    </vt:vector>
  </TitlesOfParts>
  <Company>Siemens AG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GOD OUR SAVIOUR</dc:title>
  <dc:creator>in213679</dc:creator>
  <cp:lastModifiedBy>Administrator</cp:lastModifiedBy>
  <cp:revision>434</cp:revision>
  <dcterms:created xsi:type="dcterms:W3CDTF">2014-03-08T17:50:03Z</dcterms:created>
  <dcterms:modified xsi:type="dcterms:W3CDTF">2015-09-11T03:36:24Z</dcterms:modified>
</cp:coreProperties>
</file>